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0" r:id="rId5"/>
    <p:sldId id="261" r:id="rId6"/>
    <p:sldId id="263" r:id="rId7"/>
    <p:sldId id="264" r:id="rId8"/>
    <p:sldId id="265" r:id="rId9"/>
    <p:sldId id="257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94660"/>
  </p:normalViewPr>
  <p:slideViewPr>
    <p:cSldViewPr snapToGrid="0">
      <p:cViewPr varScale="1">
        <p:scale>
          <a:sx n="77" d="100"/>
          <a:sy n="77" d="100"/>
        </p:scale>
        <p:origin x="1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then Julie" userId="b30238cd-629d-46d7-8a63-1054d9af1e42" providerId="ADAL" clId="{31877512-0C19-4DE5-B00A-E43C308A8E75}"/>
    <pc:docChg chg="custSel addSld delSld modSld">
      <pc:chgData name="Rothen Julie" userId="b30238cd-629d-46d7-8a63-1054d9af1e42" providerId="ADAL" clId="{31877512-0C19-4DE5-B00A-E43C308A8E75}" dt="2022-09-21T15:14:56.351" v="707" actId="14100"/>
      <pc:docMkLst>
        <pc:docMk/>
      </pc:docMkLst>
      <pc:sldChg chg="addSp delSp modSp mod">
        <pc:chgData name="Rothen Julie" userId="b30238cd-629d-46d7-8a63-1054d9af1e42" providerId="ADAL" clId="{31877512-0C19-4DE5-B00A-E43C308A8E75}" dt="2022-09-21T11:39:52.868" v="423" actId="1076"/>
        <pc:sldMkLst>
          <pc:docMk/>
          <pc:sldMk cId="1775754943" sldId="256"/>
        </pc:sldMkLst>
        <pc:spChg chg="mod">
          <ac:chgData name="Rothen Julie" userId="b30238cd-629d-46d7-8a63-1054d9af1e42" providerId="ADAL" clId="{31877512-0C19-4DE5-B00A-E43C308A8E75}" dt="2022-09-21T11:25:02.750" v="264" actId="1076"/>
          <ac:spMkLst>
            <pc:docMk/>
            <pc:sldMk cId="1775754943" sldId="256"/>
            <ac:spMk id="4" creationId="{824C16D1-81DA-DB90-730A-F4E76429A25E}"/>
          </ac:spMkLst>
        </pc:spChg>
        <pc:spChg chg="mod">
          <ac:chgData name="Rothen Julie" userId="b30238cd-629d-46d7-8a63-1054d9af1e42" providerId="ADAL" clId="{31877512-0C19-4DE5-B00A-E43C308A8E75}" dt="2022-09-20T12:29:08.070" v="240" actId="1076"/>
          <ac:spMkLst>
            <pc:docMk/>
            <pc:sldMk cId="1775754943" sldId="256"/>
            <ac:spMk id="5" creationId="{5CFF8397-F89A-0953-3B76-3528A9EFA208}"/>
          </ac:spMkLst>
        </pc:spChg>
        <pc:spChg chg="del">
          <ac:chgData name="Rothen Julie" userId="b30238cd-629d-46d7-8a63-1054d9af1e42" providerId="ADAL" clId="{31877512-0C19-4DE5-B00A-E43C308A8E75}" dt="2022-09-20T12:20:47.215" v="75" actId="478"/>
          <ac:spMkLst>
            <pc:docMk/>
            <pc:sldMk cId="1775754943" sldId="256"/>
            <ac:spMk id="6" creationId="{80D22239-4F3D-050B-9F31-7AB5FDBBFCEF}"/>
          </ac:spMkLst>
        </pc:spChg>
        <pc:spChg chg="del mod">
          <ac:chgData name="Rothen Julie" userId="b30238cd-629d-46d7-8a63-1054d9af1e42" providerId="ADAL" clId="{31877512-0C19-4DE5-B00A-E43C308A8E75}" dt="2022-09-20T12:20:28.040" v="70" actId="478"/>
          <ac:spMkLst>
            <pc:docMk/>
            <pc:sldMk cId="1775754943" sldId="256"/>
            <ac:spMk id="7" creationId="{4AD2328F-C1C9-2471-F960-16EEA735F788}"/>
          </ac:spMkLst>
        </pc:spChg>
        <pc:spChg chg="mod">
          <ac:chgData name="Rothen Julie" userId="b30238cd-629d-46d7-8a63-1054d9af1e42" providerId="ADAL" clId="{31877512-0C19-4DE5-B00A-E43C308A8E75}" dt="2022-09-20T12:28:44.157" v="235" actId="1076"/>
          <ac:spMkLst>
            <pc:docMk/>
            <pc:sldMk cId="1775754943" sldId="256"/>
            <ac:spMk id="8" creationId="{25B8DF28-558B-482B-080F-0F609470DDAE}"/>
          </ac:spMkLst>
        </pc:spChg>
        <pc:spChg chg="del">
          <ac:chgData name="Rothen Julie" userId="b30238cd-629d-46d7-8a63-1054d9af1e42" providerId="ADAL" clId="{31877512-0C19-4DE5-B00A-E43C308A8E75}" dt="2022-09-20T12:22:15.791" v="111" actId="478"/>
          <ac:spMkLst>
            <pc:docMk/>
            <pc:sldMk cId="1775754943" sldId="256"/>
            <ac:spMk id="9" creationId="{AF600214-CD2C-3779-4F5C-914F64DE024B}"/>
          </ac:spMkLst>
        </pc:spChg>
        <pc:spChg chg="del">
          <ac:chgData name="Rothen Julie" userId="b30238cd-629d-46d7-8a63-1054d9af1e42" providerId="ADAL" clId="{31877512-0C19-4DE5-B00A-E43C308A8E75}" dt="2022-09-20T12:21:35.355" v="91" actId="478"/>
          <ac:spMkLst>
            <pc:docMk/>
            <pc:sldMk cId="1775754943" sldId="256"/>
            <ac:spMk id="10" creationId="{8491AD22-8E1E-7FC0-794D-68EE658D0747}"/>
          </ac:spMkLst>
        </pc:spChg>
        <pc:spChg chg="mod">
          <ac:chgData name="Rothen Julie" userId="b30238cd-629d-46d7-8a63-1054d9af1e42" providerId="ADAL" clId="{31877512-0C19-4DE5-B00A-E43C308A8E75}" dt="2022-09-21T11:26:25.852" v="278" actId="1076"/>
          <ac:spMkLst>
            <pc:docMk/>
            <pc:sldMk cId="1775754943" sldId="256"/>
            <ac:spMk id="11" creationId="{7CBEB676-76D9-BC6E-3993-ABBDFD3E532F}"/>
          </ac:spMkLst>
        </pc:spChg>
        <pc:spChg chg="del">
          <ac:chgData name="Rothen Julie" userId="b30238cd-629d-46d7-8a63-1054d9af1e42" providerId="ADAL" clId="{31877512-0C19-4DE5-B00A-E43C308A8E75}" dt="2022-09-20T12:23:46.497" v="172" actId="478"/>
          <ac:spMkLst>
            <pc:docMk/>
            <pc:sldMk cId="1775754943" sldId="256"/>
            <ac:spMk id="12" creationId="{76EB13F4-FE7E-ED5B-00AC-16CB1859FC8C}"/>
          </ac:spMkLst>
        </pc:spChg>
        <pc:spChg chg="del">
          <ac:chgData name="Rothen Julie" userId="b30238cd-629d-46d7-8a63-1054d9af1e42" providerId="ADAL" clId="{31877512-0C19-4DE5-B00A-E43C308A8E75}" dt="2022-09-20T12:22:57.556" v="134" actId="478"/>
          <ac:spMkLst>
            <pc:docMk/>
            <pc:sldMk cId="1775754943" sldId="256"/>
            <ac:spMk id="13" creationId="{ECE9D365-4886-06B9-D5FD-0932F11AFBBD}"/>
          </ac:spMkLst>
        </pc:spChg>
        <pc:spChg chg="mod">
          <ac:chgData name="Rothen Julie" userId="b30238cd-629d-46d7-8a63-1054d9af1e42" providerId="ADAL" clId="{31877512-0C19-4DE5-B00A-E43C308A8E75}" dt="2022-09-20T12:21:02.763" v="77" actId="1076"/>
          <ac:spMkLst>
            <pc:docMk/>
            <pc:sldMk cId="1775754943" sldId="256"/>
            <ac:spMk id="21" creationId="{D134EA53-AE94-BA58-CB3D-5AC2FD409EB9}"/>
          </ac:spMkLst>
        </pc:spChg>
        <pc:spChg chg="mod">
          <ac:chgData name="Rothen Julie" userId="b30238cd-629d-46d7-8a63-1054d9af1e42" providerId="ADAL" clId="{31877512-0C19-4DE5-B00A-E43C308A8E75}" dt="2022-09-20T12:21:07.298" v="79" actId="14100"/>
          <ac:spMkLst>
            <pc:docMk/>
            <pc:sldMk cId="1775754943" sldId="256"/>
            <ac:spMk id="22" creationId="{EFCD57A9-6EBA-9719-2996-A7346E7DF96D}"/>
          </ac:spMkLst>
        </pc:spChg>
        <pc:spChg chg="del">
          <ac:chgData name="Rothen Julie" userId="b30238cd-629d-46d7-8a63-1054d9af1e42" providerId="ADAL" clId="{31877512-0C19-4DE5-B00A-E43C308A8E75}" dt="2022-09-20T12:23:07.535" v="137" actId="478"/>
          <ac:spMkLst>
            <pc:docMk/>
            <pc:sldMk cId="1775754943" sldId="256"/>
            <ac:spMk id="23" creationId="{B877E9EB-259C-B803-4DAF-9C5B974E2FF0}"/>
          </ac:spMkLst>
        </pc:spChg>
        <pc:spChg chg="del">
          <ac:chgData name="Rothen Julie" userId="b30238cd-629d-46d7-8a63-1054d9af1e42" providerId="ADAL" clId="{31877512-0C19-4DE5-B00A-E43C308A8E75}" dt="2022-09-20T12:23:32.338" v="168" actId="478"/>
          <ac:spMkLst>
            <pc:docMk/>
            <pc:sldMk cId="1775754943" sldId="256"/>
            <ac:spMk id="24" creationId="{DD20D4C9-3543-8938-26CA-F53E5B95EBC0}"/>
          </ac:spMkLst>
        </pc:spChg>
        <pc:spChg chg="add mod">
          <ac:chgData name="Rothen Julie" userId="b30238cd-629d-46d7-8a63-1054d9af1e42" providerId="ADAL" clId="{31877512-0C19-4DE5-B00A-E43C308A8E75}" dt="2022-09-21T11:39:48.397" v="422" actId="1076"/>
          <ac:spMkLst>
            <pc:docMk/>
            <pc:sldMk cId="1775754943" sldId="256"/>
            <ac:spMk id="25" creationId="{0D7C8CA6-41A1-887D-C2B6-71DC2A9077BB}"/>
          </ac:spMkLst>
        </pc:spChg>
        <pc:spChg chg="add mod">
          <ac:chgData name="Rothen Julie" userId="b30238cd-629d-46d7-8a63-1054d9af1e42" providerId="ADAL" clId="{31877512-0C19-4DE5-B00A-E43C308A8E75}" dt="2022-09-21T11:39:52.868" v="423" actId="1076"/>
          <ac:spMkLst>
            <pc:docMk/>
            <pc:sldMk cId="1775754943" sldId="256"/>
            <ac:spMk id="26" creationId="{1DD3F343-5D1B-7F3B-49C8-0B445E70F96B}"/>
          </ac:spMkLst>
        </pc:spChg>
        <pc:spChg chg="add mod">
          <ac:chgData name="Rothen Julie" userId="b30238cd-629d-46d7-8a63-1054d9af1e42" providerId="ADAL" clId="{31877512-0C19-4DE5-B00A-E43C308A8E75}" dt="2022-09-21T11:25:41.126" v="270" actId="1076"/>
          <ac:spMkLst>
            <pc:docMk/>
            <pc:sldMk cId="1775754943" sldId="256"/>
            <ac:spMk id="27" creationId="{5663CABA-8B80-CB72-878E-BBD15DF92ADB}"/>
          </ac:spMkLst>
        </pc:spChg>
        <pc:spChg chg="add mod">
          <ac:chgData name="Rothen Julie" userId="b30238cd-629d-46d7-8a63-1054d9af1e42" providerId="ADAL" clId="{31877512-0C19-4DE5-B00A-E43C308A8E75}" dt="2022-09-21T11:26:32.650" v="280" actId="1076"/>
          <ac:spMkLst>
            <pc:docMk/>
            <pc:sldMk cId="1775754943" sldId="256"/>
            <ac:spMk id="28" creationId="{875D3C6F-4CC0-7C27-C2C7-208672134625}"/>
          </ac:spMkLst>
        </pc:spChg>
        <pc:spChg chg="add mod">
          <ac:chgData name="Rothen Julie" userId="b30238cd-629d-46d7-8a63-1054d9af1e42" providerId="ADAL" clId="{31877512-0C19-4DE5-B00A-E43C308A8E75}" dt="2022-09-21T11:25:28.461" v="268" actId="1076"/>
          <ac:spMkLst>
            <pc:docMk/>
            <pc:sldMk cId="1775754943" sldId="256"/>
            <ac:spMk id="29" creationId="{80095787-074A-1AC8-0C51-0DD281D1B565}"/>
          </ac:spMkLst>
        </pc:spChg>
        <pc:spChg chg="add mod">
          <ac:chgData name="Rothen Julie" userId="b30238cd-629d-46d7-8a63-1054d9af1e42" providerId="ADAL" clId="{31877512-0C19-4DE5-B00A-E43C308A8E75}" dt="2022-09-21T11:26:13.425" v="276" actId="1076"/>
          <ac:spMkLst>
            <pc:docMk/>
            <pc:sldMk cId="1775754943" sldId="256"/>
            <ac:spMk id="30" creationId="{06C2D818-18FC-E448-A036-6F494BDFBB2A}"/>
          </ac:spMkLst>
        </pc:spChg>
        <pc:spChg chg="add mod">
          <ac:chgData name="Rothen Julie" userId="b30238cd-629d-46d7-8a63-1054d9af1e42" providerId="ADAL" clId="{31877512-0C19-4DE5-B00A-E43C308A8E75}" dt="2022-09-21T11:25:33.764" v="269" actId="1076"/>
          <ac:spMkLst>
            <pc:docMk/>
            <pc:sldMk cId="1775754943" sldId="256"/>
            <ac:spMk id="31" creationId="{2FA4B24C-B8AF-8070-66C6-AEA922451DB9}"/>
          </ac:spMkLst>
        </pc:spChg>
        <pc:spChg chg="add mod">
          <ac:chgData name="Rothen Julie" userId="b30238cd-629d-46d7-8a63-1054d9af1e42" providerId="ADAL" clId="{31877512-0C19-4DE5-B00A-E43C308A8E75}" dt="2022-09-21T11:25:09.578" v="265" actId="1076"/>
          <ac:spMkLst>
            <pc:docMk/>
            <pc:sldMk cId="1775754943" sldId="256"/>
            <ac:spMk id="32" creationId="{6E8CBDB3-0474-F933-6F6C-164D6B509911}"/>
          </ac:spMkLst>
        </pc:spChg>
        <pc:cxnChg chg="add mod">
          <ac:chgData name="Rothen Julie" userId="b30238cd-629d-46d7-8a63-1054d9af1e42" providerId="ADAL" clId="{31877512-0C19-4DE5-B00A-E43C308A8E75}" dt="2022-09-20T12:25:07.156" v="191" actId="14100"/>
          <ac:cxnSpMkLst>
            <pc:docMk/>
            <pc:sldMk cId="1775754943" sldId="256"/>
            <ac:cxnSpMk id="34" creationId="{A56F5625-75A8-3771-A1C2-5652F7704351}"/>
          </ac:cxnSpMkLst>
        </pc:cxnChg>
        <pc:cxnChg chg="add mod">
          <ac:chgData name="Rothen Julie" userId="b30238cd-629d-46d7-8a63-1054d9af1e42" providerId="ADAL" clId="{31877512-0C19-4DE5-B00A-E43C308A8E75}" dt="2022-09-20T12:25:16.981" v="193" actId="1076"/>
          <ac:cxnSpMkLst>
            <pc:docMk/>
            <pc:sldMk cId="1775754943" sldId="256"/>
            <ac:cxnSpMk id="36" creationId="{D8155CFD-16A9-6F99-42F7-CE9799EA1159}"/>
          </ac:cxnSpMkLst>
        </pc:cxnChg>
        <pc:cxnChg chg="add mod">
          <ac:chgData name="Rothen Julie" userId="b30238cd-629d-46d7-8a63-1054d9af1e42" providerId="ADAL" clId="{31877512-0C19-4DE5-B00A-E43C308A8E75}" dt="2022-09-21T11:25:28.461" v="268" actId="1076"/>
          <ac:cxnSpMkLst>
            <pc:docMk/>
            <pc:sldMk cId="1775754943" sldId="256"/>
            <ac:cxnSpMk id="37" creationId="{659BEEBB-59AE-FFF8-E6DE-8AB98E9B42BE}"/>
          </ac:cxnSpMkLst>
        </pc:cxnChg>
        <pc:cxnChg chg="add mod">
          <ac:chgData name="Rothen Julie" userId="b30238cd-629d-46d7-8a63-1054d9af1e42" providerId="ADAL" clId="{31877512-0C19-4DE5-B00A-E43C308A8E75}" dt="2022-09-21T11:26:13.425" v="276" actId="1076"/>
          <ac:cxnSpMkLst>
            <pc:docMk/>
            <pc:sldMk cId="1775754943" sldId="256"/>
            <ac:cxnSpMk id="38" creationId="{782188DD-34D1-D813-C9A2-53A2441F7E92}"/>
          </ac:cxnSpMkLst>
        </pc:cxnChg>
        <pc:cxnChg chg="add mod">
          <ac:chgData name="Rothen Julie" userId="b30238cd-629d-46d7-8a63-1054d9af1e42" providerId="ADAL" clId="{31877512-0C19-4DE5-B00A-E43C308A8E75}" dt="2022-09-20T12:28:48.141" v="236" actId="14100"/>
          <ac:cxnSpMkLst>
            <pc:docMk/>
            <pc:sldMk cId="1775754943" sldId="256"/>
            <ac:cxnSpMk id="39" creationId="{FC47E370-5F1A-1E03-B272-13CF7F50D71A}"/>
          </ac:cxnSpMkLst>
        </pc:cxnChg>
        <pc:cxnChg chg="add mod">
          <ac:chgData name="Rothen Julie" userId="b30238cd-629d-46d7-8a63-1054d9af1e42" providerId="ADAL" clId="{31877512-0C19-4DE5-B00A-E43C308A8E75}" dt="2022-09-20T12:26:10.631" v="206" actId="1076"/>
          <ac:cxnSpMkLst>
            <pc:docMk/>
            <pc:sldMk cId="1775754943" sldId="256"/>
            <ac:cxnSpMk id="42" creationId="{B9301B8F-895C-1840-A17A-710C1AF08FE1}"/>
          </ac:cxnSpMkLst>
        </pc:cxnChg>
        <pc:cxnChg chg="add mod">
          <ac:chgData name="Rothen Julie" userId="b30238cd-629d-46d7-8a63-1054d9af1e42" providerId="ADAL" clId="{31877512-0C19-4DE5-B00A-E43C308A8E75}" dt="2022-09-20T12:29:08.070" v="240" actId="1076"/>
          <ac:cxnSpMkLst>
            <pc:docMk/>
            <pc:sldMk cId="1775754943" sldId="256"/>
            <ac:cxnSpMk id="43" creationId="{5955F272-601D-1F93-C922-1EAE97B1B644}"/>
          </ac:cxnSpMkLst>
        </pc:cxnChg>
        <pc:cxnChg chg="add mod">
          <ac:chgData name="Rothen Julie" userId="b30238cd-629d-46d7-8a63-1054d9af1e42" providerId="ADAL" clId="{31877512-0C19-4DE5-B00A-E43C308A8E75}" dt="2022-09-21T11:25:02.750" v="264" actId="1076"/>
          <ac:cxnSpMkLst>
            <pc:docMk/>
            <pc:sldMk cId="1775754943" sldId="256"/>
            <ac:cxnSpMk id="45" creationId="{7510EEB7-A437-DD60-8A71-1383211BCED4}"/>
          </ac:cxnSpMkLst>
        </pc:cxnChg>
        <pc:cxnChg chg="add mod">
          <ac:chgData name="Rothen Julie" userId="b30238cd-629d-46d7-8a63-1054d9af1e42" providerId="ADAL" clId="{31877512-0C19-4DE5-B00A-E43C308A8E75}" dt="2022-09-21T11:26:35.981" v="281" actId="14100"/>
          <ac:cxnSpMkLst>
            <pc:docMk/>
            <pc:sldMk cId="1775754943" sldId="256"/>
            <ac:cxnSpMk id="48" creationId="{D055BDC4-9178-6D62-4F49-56E95265EA8E}"/>
          </ac:cxnSpMkLst>
        </pc:cxnChg>
        <pc:cxnChg chg="add mod">
          <ac:chgData name="Rothen Julie" userId="b30238cd-629d-46d7-8a63-1054d9af1e42" providerId="ADAL" clId="{31877512-0C19-4DE5-B00A-E43C308A8E75}" dt="2022-09-21T11:26:25.852" v="278" actId="1076"/>
          <ac:cxnSpMkLst>
            <pc:docMk/>
            <pc:sldMk cId="1775754943" sldId="256"/>
            <ac:cxnSpMk id="49" creationId="{AC6BA7FC-7CB7-FA78-D624-D991EBB040E7}"/>
          </ac:cxnSpMkLst>
        </pc:cxnChg>
        <pc:cxnChg chg="add mod">
          <ac:chgData name="Rothen Julie" userId="b30238cd-629d-46d7-8a63-1054d9af1e42" providerId="ADAL" clId="{31877512-0C19-4DE5-B00A-E43C308A8E75}" dt="2022-09-21T11:25:45.458" v="271" actId="14100"/>
          <ac:cxnSpMkLst>
            <pc:docMk/>
            <pc:sldMk cId="1775754943" sldId="256"/>
            <ac:cxnSpMk id="51" creationId="{B4EA7131-B74D-A95A-D158-3079AEF9E973}"/>
          </ac:cxnSpMkLst>
        </pc:cxnChg>
        <pc:cxnChg chg="add mod">
          <ac:chgData name="Rothen Julie" userId="b30238cd-629d-46d7-8a63-1054d9af1e42" providerId="ADAL" clId="{31877512-0C19-4DE5-B00A-E43C308A8E75}" dt="2022-09-21T11:26:25.852" v="278" actId="1076"/>
          <ac:cxnSpMkLst>
            <pc:docMk/>
            <pc:sldMk cId="1775754943" sldId="256"/>
            <ac:cxnSpMk id="53" creationId="{8FB307C9-E956-EDC5-6A8C-F2AAC33E2760}"/>
          </ac:cxnSpMkLst>
        </pc:cxnChg>
      </pc:sldChg>
      <pc:sldChg chg="new">
        <pc:chgData name="Rothen Julie" userId="b30238cd-629d-46d7-8a63-1054d9af1e42" providerId="ADAL" clId="{31877512-0C19-4DE5-B00A-E43C308A8E75}" dt="2022-09-21T11:24:48.120" v="263" actId="680"/>
        <pc:sldMkLst>
          <pc:docMk/>
          <pc:sldMk cId="3630923540" sldId="257"/>
        </pc:sldMkLst>
      </pc:sldChg>
      <pc:sldChg chg="addSp delSp modSp add mod modAnim">
        <pc:chgData name="Rothen Julie" userId="b30238cd-629d-46d7-8a63-1054d9af1e42" providerId="ADAL" clId="{31877512-0C19-4DE5-B00A-E43C308A8E75}" dt="2022-09-21T15:03:08.602" v="596" actId="20577"/>
        <pc:sldMkLst>
          <pc:docMk/>
          <pc:sldMk cId="1419042358" sldId="258"/>
        </pc:sldMkLst>
        <pc:spChg chg="mod">
          <ac:chgData name="Rothen Julie" userId="b30238cd-629d-46d7-8a63-1054d9af1e42" providerId="ADAL" clId="{31877512-0C19-4DE5-B00A-E43C308A8E75}" dt="2022-09-21T14:55:37.226" v="538" actId="208"/>
          <ac:spMkLst>
            <pc:docMk/>
            <pc:sldMk cId="1419042358" sldId="258"/>
            <ac:spMk id="4" creationId="{824C16D1-81DA-DB90-730A-F4E76429A25E}"/>
          </ac:spMkLst>
        </pc:spChg>
        <pc:spChg chg="mod">
          <ac:chgData name="Rothen Julie" userId="b30238cd-629d-46d7-8a63-1054d9af1e42" providerId="ADAL" clId="{31877512-0C19-4DE5-B00A-E43C308A8E75}" dt="2022-09-21T14:59:05.664" v="561" actId="208"/>
          <ac:spMkLst>
            <pc:docMk/>
            <pc:sldMk cId="1419042358" sldId="258"/>
            <ac:spMk id="5" creationId="{5CFF8397-F89A-0953-3B76-3528A9EFA208}"/>
          </ac:spMkLst>
        </pc:spChg>
        <pc:spChg chg="mod">
          <ac:chgData name="Rothen Julie" userId="b30238cd-629d-46d7-8a63-1054d9af1e42" providerId="ADAL" clId="{31877512-0C19-4DE5-B00A-E43C308A8E75}" dt="2022-09-21T14:55:12.350" v="532" actId="208"/>
          <ac:spMkLst>
            <pc:docMk/>
            <pc:sldMk cId="1419042358" sldId="258"/>
            <ac:spMk id="8" creationId="{25B8DF28-558B-482B-080F-0F609470DDAE}"/>
          </ac:spMkLst>
        </pc:spChg>
        <pc:spChg chg="add mod">
          <ac:chgData name="Rothen Julie" userId="b30238cd-629d-46d7-8a63-1054d9af1e42" providerId="ADAL" clId="{31877512-0C19-4DE5-B00A-E43C308A8E75}" dt="2022-09-21T14:58:12.028" v="555" actId="208"/>
          <ac:spMkLst>
            <pc:docMk/>
            <pc:sldMk cId="1419042358" sldId="258"/>
            <ac:spMk id="12" creationId="{861B3A4A-57EC-6DA4-37F3-4B6A57BBBD09}"/>
          </ac:spMkLst>
        </pc:spChg>
        <pc:spChg chg="add mod">
          <ac:chgData name="Rothen Julie" userId="b30238cd-629d-46d7-8a63-1054d9af1e42" providerId="ADAL" clId="{31877512-0C19-4DE5-B00A-E43C308A8E75}" dt="2022-09-21T14:55:45.542" v="539" actId="208"/>
          <ac:spMkLst>
            <pc:docMk/>
            <pc:sldMk cId="1419042358" sldId="258"/>
            <ac:spMk id="19" creationId="{5706F812-F8A8-5451-7A9E-2840452F9D99}"/>
          </ac:spMkLst>
        </pc:spChg>
        <pc:spChg chg="add mod">
          <ac:chgData name="Rothen Julie" userId="b30238cd-629d-46d7-8a63-1054d9af1e42" providerId="ADAL" clId="{31877512-0C19-4DE5-B00A-E43C308A8E75}" dt="2022-09-21T11:31:45.307" v="378" actId="1076"/>
          <ac:spMkLst>
            <pc:docMk/>
            <pc:sldMk cId="1419042358" sldId="258"/>
            <ac:spMk id="24" creationId="{326DC114-B196-5270-2630-9F2A8FC6A37C}"/>
          </ac:spMkLst>
        </pc:spChg>
        <pc:spChg chg="mod">
          <ac:chgData name="Rothen Julie" userId="b30238cd-629d-46d7-8a63-1054d9af1e42" providerId="ADAL" clId="{31877512-0C19-4DE5-B00A-E43C308A8E75}" dt="2022-09-21T11:39:36.418" v="419" actId="1076"/>
          <ac:spMkLst>
            <pc:docMk/>
            <pc:sldMk cId="1419042358" sldId="258"/>
            <ac:spMk id="25" creationId="{0D7C8CA6-41A1-887D-C2B6-71DC2A9077BB}"/>
          </ac:spMkLst>
        </pc:spChg>
        <pc:spChg chg="mod">
          <ac:chgData name="Rothen Julie" userId="b30238cd-629d-46d7-8a63-1054d9af1e42" providerId="ADAL" clId="{31877512-0C19-4DE5-B00A-E43C308A8E75}" dt="2022-09-21T11:39:40.621" v="420" actId="1076"/>
          <ac:spMkLst>
            <pc:docMk/>
            <pc:sldMk cId="1419042358" sldId="258"/>
            <ac:spMk id="26" creationId="{1DD3F343-5D1B-7F3B-49C8-0B445E70F96B}"/>
          </ac:spMkLst>
        </pc:spChg>
        <pc:spChg chg="mod">
          <ac:chgData name="Rothen Julie" userId="b30238cd-629d-46d7-8a63-1054d9af1e42" providerId="ADAL" clId="{31877512-0C19-4DE5-B00A-E43C308A8E75}" dt="2022-09-21T14:56:00.958" v="542" actId="208"/>
          <ac:spMkLst>
            <pc:docMk/>
            <pc:sldMk cId="1419042358" sldId="258"/>
            <ac:spMk id="27" creationId="{5663CABA-8B80-CB72-878E-BBD15DF92ADB}"/>
          </ac:spMkLst>
        </pc:spChg>
        <pc:spChg chg="mod">
          <ac:chgData name="Rothen Julie" userId="b30238cd-629d-46d7-8a63-1054d9af1e42" providerId="ADAL" clId="{31877512-0C19-4DE5-B00A-E43C308A8E75}" dt="2022-09-21T14:59:09.423" v="562" actId="208"/>
          <ac:spMkLst>
            <pc:docMk/>
            <pc:sldMk cId="1419042358" sldId="258"/>
            <ac:spMk id="28" creationId="{875D3C6F-4CC0-7C27-C2C7-208672134625}"/>
          </ac:spMkLst>
        </pc:spChg>
        <pc:spChg chg="add mod">
          <ac:chgData name="Rothen Julie" userId="b30238cd-629d-46d7-8a63-1054d9af1e42" providerId="ADAL" clId="{31877512-0C19-4DE5-B00A-E43C308A8E75}" dt="2022-09-21T15:03:08.602" v="596" actId="20577"/>
          <ac:spMkLst>
            <pc:docMk/>
            <pc:sldMk cId="1419042358" sldId="258"/>
            <ac:spMk id="41" creationId="{BC5A0C4E-7097-CC3A-64DF-BE6981894DDD}"/>
          </ac:spMkLst>
        </pc:spChg>
        <pc:spChg chg="add mod">
          <ac:chgData name="Rothen Julie" userId="b30238cd-629d-46d7-8a63-1054d9af1e42" providerId="ADAL" clId="{31877512-0C19-4DE5-B00A-E43C308A8E75}" dt="2022-09-21T14:55:15.270" v="533" actId="1076"/>
          <ac:spMkLst>
            <pc:docMk/>
            <pc:sldMk cId="1419042358" sldId="258"/>
            <ac:spMk id="50" creationId="{2BC981CC-AD79-2FF8-6FC3-53458AD8DEA1}"/>
          </ac:spMkLst>
        </pc:spChg>
        <pc:spChg chg="add mod">
          <ac:chgData name="Rothen Julie" userId="b30238cd-629d-46d7-8a63-1054d9af1e42" providerId="ADAL" clId="{31877512-0C19-4DE5-B00A-E43C308A8E75}" dt="2022-09-21T14:55:23.555" v="535" actId="1076"/>
          <ac:spMkLst>
            <pc:docMk/>
            <pc:sldMk cId="1419042358" sldId="258"/>
            <ac:spMk id="57" creationId="{FA773FB5-6404-F75D-3026-74FCD3C599E2}"/>
          </ac:spMkLst>
        </pc:spChg>
        <pc:spChg chg="add mod">
          <ac:chgData name="Rothen Julie" userId="b30238cd-629d-46d7-8a63-1054d9af1e42" providerId="ADAL" clId="{31877512-0C19-4DE5-B00A-E43C308A8E75}" dt="2022-09-21T14:55:30.360" v="537" actId="1076"/>
          <ac:spMkLst>
            <pc:docMk/>
            <pc:sldMk cId="1419042358" sldId="258"/>
            <ac:spMk id="58" creationId="{0CAC6C50-85BD-60DB-0B2A-6A091C3B64C1}"/>
          </ac:spMkLst>
        </pc:spChg>
        <pc:spChg chg="add mod">
          <ac:chgData name="Rothen Julie" userId="b30238cd-629d-46d7-8a63-1054d9af1e42" providerId="ADAL" clId="{31877512-0C19-4DE5-B00A-E43C308A8E75}" dt="2022-09-21T14:55:54.340" v="541" actId="1076"/>
          <ac:spMkLst>
            <pc:docMk/>
            <pc:sldMk cId="1419042358" sldId="258"/>
            <ac:spMk id="59" creationId="{23884750-0941-6A60-5DFE-96AAE3B84B72}"/>
          </ac:spMkLst>
        </pc:spChg>
        <pc:spChg chg="add mod">
          <ac:chgData name="Rothen Julie" userId="b30238cd-629d-46d7-8a63-1054d9af1e42" providerId="ADAL" clId="{31877512-0C19-4DE5-B00A-E43C308A8E75}" dt="2022-09-21T15:00:14.126" v="567" actId="1076"/>
          <ac:spMkLst>
            <pc:docMk/>
            <pc:sldMk cId="1419042358" sldId="258"/>
            <ac:spMk id="76" creationId="{7A8B7EA7-7416-596A-C5C6-671C5023D6C5}"/>
          </ac:spMkLst>
        </pc:spChg>
        <pc:cxnChg chg="add mod">
          <ac:chgData name="Rothen Julie" userId="b30238cd-629d-46d7-8a63-1054d9af1e42" providerId="ADAL" clId="{31877512-0C19-4DE5-B00A-E43C308A8E75}" dt="2022-09-21T11:29:14.751" v="292" actId="14100"/>
          <ac:cxnSpMkLst>
            <pc:docMk/>
            <pc:sldMk cId="1419042358" sldId="258"/>
            <ac:cxnSpMk id="3" creationId="{8F79EA70-CB2F-F124-9500-61825B9EFFFA}"/>
          </ac:cxnSpMkLst>
        </pc:cxnChg>
        <pc:cxnChg chg="add mod">
          <ac:chgData name="Rothen Julie" userId="b30238cd-629d-46d7-8a63-1054d9af1e42" providerId="ADAL" clId="{31877512-0C19-4DE5-B00A-E43C308A8E75}" dt="2022-09-21T11:29:09.659" v="290" actId="14100"/>
          <ac:cxnSpMkLst>
            <pc:docMk/>
            <pc:sldMk cId="1419042358" sldId="258"/>
            <ac:cxnSpMk id="6" creationId="{9134C958-F2D8-7C3D-DECE-962F17309E7A}"/>
          </ac:cxnSpMkLst>
        </pc:cxnChg>
        <pc:cxnChg chg="add mod">
          <ac:chgData name="Rothen Julie" userId="b30238cd-629d-46d7-8a63-1054d9af1e42" providerId="ADAL" clId="{31877512-0C19-4DE5-B00A-E43C308A8E75}" dt="2022-09-21T11:30:51.873" v="370" actId="14100"/>
          <ac:cxnSpMkLst>
            <pc:docMk/>
            <pc:sldMk cId="1419042358" sldId="258"/>
            <ac:cxnSpMk id="13" creationId="{D60AC045-4151-0BAA-58DB-1CF927754292}"/>
          </ac:cxnSpMkLst>
        </pc:cxnChg>
        <pc:cxnChg chg="add mod">
          <ac:chgData name="Rothen Julie" userId="b30238cd-629d-46d7-8a63-1054d9af1e42" providerId="ADAL" clId="{31877512-0C19-4DE5-B00A-E43C308A8E75}" dt="2022-09-21T11:30:54.626" v="371" actId="14100"/>
          <ac:cxnSpMkLst>
            <pc:docMk/>
            <pc:sldMk cId="1419042358" sldId="258"/>
            <ac:cxnSpMk id="17" creationId="{4A0DDFD6-7CE2-1E57-EFE0-00B92D2E7A06}"/>
          </ac:cxnSpMkLst>
        </pc:cxnChg>
        <pc:cxnChg chg="add del mod">
          <ac:chgData name="Rothen Julie" userId="b30238cd-629d-46d7-8a63-1054d9af1e42" providerId="ADAL" clId="{31877512-0C19-4DE5-B00A-E43C308A8E75}" dt="2022-09-21T11:32:05.773" v="381" actId="478"/>
          <ac:cxnSpMkLst>
            <pc:docMk/>
            <pc:sldMk cId="1419042358" sldId="258"/>
            <ac:cxnSpMk id="33" creationId="{68ABA953-BDED-D9DF-5F43-8D23DB722C39}"/>
          </ac:cxnSpMkLst>
        </pc:cxnChg>
        <pc:cxnChg chg="add del">
          <ac:chgData name="Rothen Julie" userId="b30238cd-629d-46d7-8a63-1054d9af1e42" providerId="ADAL" clId="{31877512-0C19-4DE5-B00A-E43C308A8E75}" dt="2022-09-21T11:32:34.113" v="383" actId="478"/>
          <ac:cxnSpMkLst>
            <pc:docMk/>
            <pc:sldMk cId="1419042358" sldId="258"/>
            <ac:cxnSpMk id="40" creationId="{D678D0D2-F155-DFD5-68AA-B75003DF927E}"/>
          </ac:cxnSpMkLst>
        </pc:cxnChg>
        <pc:cxnChg chg="add mod">
          <ac:chgData name="Rothen Julie" userId="b30238cd-629d-46d7-8a63-1054d9af1e42" providerId="ADAL" clId="{31877512-0C19-4DE5-B00A-E43C308A8E75}" dt="2022-09-21T14:55:15.270" v="533" actId="1076"/>
          <ac:cxnSpMkLst>
            <pc:docMk/>
            <pc:sldMk cId="1419042358" sldId="258"/>
            <ac:cxnSpMk id="44" creationId="{B40EEFA0-124E-0AB1-0A95-7AA08884DC18}"/>
          </ac:cxnSpMkLst>
        </pc:cxnChg>
        <pc:cxnChg chg="add mod">
          <ac:chgData name="Rothen Julie" userId="b30238cd-629d-46d7-8a63-1054d9af1e42" providerId="ADAL" clId="{31877512-0C19-4DE5-B00A-E43C308A8E75}" dt="2022-09-21T11:33:23.824" v="394" actId="14100"/>
          <ac:cxnSpMkLst>
            <pc:docMk/>
            <pc:sldMk cId="1419042358" sldId="258"/>
            <ac:cxnSpMk id="54" creationId="{AAF6368B-0C5E-E91C-9A40-66050A33F879}"/>
          </ac:cxnSpMkLst>
        </pc:cxnChg>
      </pc:sldChg>
      <pc:sldChg chg="modSp add del mod modAnim">
        <pc:chgData name="Rothen Julie" userId="b30238cd-629d-46d7-8a63-1054d9af1e42" providerId="ADAL" clId="{31877512-0C19-4DE5-B00A-E43C308A8E75}" dt="2022-09-21T15:03:21.810" v="597" actId="47"/>
        <pc:sldMkLst>
          <pc:docMk/>
          <pc:sldMk cId="1610645753" sldId="259"/>
        </pc:sldMkLst>
        <pc:spChg chg="mod">
          <ac:chgData name="Rothen Julie" userId="b30238cd-629d-46d7-8a63-1054d9af1e42" providerId="ADAL" clId="{31877512-0C19-4DE5-B00A-E43C308A8E75}" dt="2022-09-21T15:00:55.567" v="575" actId="208"/>
          <ac:spMkLst>
            <pc:docMk/>
            <pc:sldMk cId="1610645753" sldId="259"/>
            <ac:spMk id="5" creationId="{5CFF8397-F89A-0953-3B76-3528A9EFA208}"/>
          </ac:spMkLst>
        </pc:spChg>
        <pc:spChg chg="mod">
          <ac:chgData name="Rothen Julie" userId="b30238cd-629d-46d7-8a63-1054d9af1e42" providerId="ADAL" clId="{31877512-0C19-4DE5-B00A-E43C308A8E75}" dt="2022-09-21T12:15:32.787" v="425" actId="1076"/>
          <ac:spMkLst>
            <pc:docMk/>
            <pc:sldMk cId="1610645753" sldId="259"/>
            <ac:spMk id="25" creationId="{0D7C8CA6-41A1-887D-C2B6-71DC2A9077BB}"/>
          </ac:spMkLst>
        </pc:spChg>
        <pc:spChg chg="mod">
          <ac:chgData name="Rothen Julie" userId="b30238cd-629d-46d7-8a63-1054d9af1e42" providerId="ADAL" clId="{31877512-0C19-4DE5-B00A-E43C308A8E75}" dt="2022-09-21T12:15:40.260" v="426" actId="1076"/>
          <ac:spMkLst>
            <pc:docMk/>
            <pc:sldMk cId="1610645753" sldId="259"/>
            <ac:spMk id="26" creationId="{1DD3F343-5D1B-7F3B-49C8-0B445E70F96B}"/>
          </ac:spMkLst>
        </pc:spChg>
        <pc:spChg chg="mod">
          <ac:chgData name="Rothen Julie" userId="b30238cd-629d-46d7-8a63-1054d9af1e42" providerId="ADAL" clId="{31877512-0C19-4DE5-B00A-E43C308A8E75}" dt="2022-09-21T15:01:00.449" v="576" actId="208"/>
          <ac:spMkLst>
            <pc:docMk/>
            <pc:sldMk cId="1610645753" sldId="259"/>
            <ac:spMk id="28" creationId="{875D3C6F-4CC0-7C27-C2C7-208672134625}"/>
          </ac:spMkLst>
        </pc:spChg>
      </pc:sldChg>
      <pc:sldChg chg="addSp delSp modSp add mod delAnim">
        <pc:chgData name="Rothen Julie" userId="b30238cd-629d-46d7-8a63-1054d9af1e42" providerId="ADAL" clId="{31877512-0C19-4DE5-B00A-E43C308A8E75}" dt="2022-09-21T15:04:02.974" v="604" actId="208"/>
        <pc:sldMkLst>
          <pc:docMk/>
          <pc:sldMk cId="197791489" sldId="260"/>
        </pc:sldMkLst>
        <pc:spChg chg="add mod">
          <ac:chgData name="Rothen Julie" userId="b30238cd-629d-46d7-8a63-1054d9af1e42" providerId="ADAL" clId="{31877512-0C19-4DE5-B00A-E43C308A8E75}" dt="2022-09-21T15:04:02.974" v="604" actId="208"/>
          <ac:spMkLst>
            <pc:docMk/>
            <pc:sldMk cId="197791489" sldId="260"/>
            <ac:spMk id="10" creationId="{13CDD256-D804-E036-4DD9-CE492FAA9AC0}"/>
          </ac:spMkLst>
        </pc:spChg>
        <pc:spChg chg="del">
          <ac:chgData name="Rothen Julie" userId="b30238cd-629d-46d7-8a63-1054d9af1e42" providerId="ADAL" clId="{31877512-0C19-4DE5-B00A-E43C308A8E75}" dt="2022-09-21T11:37:40.476" v="406" actId="478"/>
          <ac:spMkLst>
            <pc:docMk/>
            <pc:sldMk cId="197791489" sldId="260"/>
            <ac:spMk id="24" creationId="{326DC114-B196-5270-2630-9F2A8FC6A37C}"/>
          </ac:spMkLst>
        </pc:spChg>
        <pc:spChg chg="mod">
          <ac:chgData name="Rothen Julie" userId="b30238cd-629d-46d7-8a63-1054d9af1e42" providerId="ADAL" clId="{31877512-0C19-4DE5-B00A-E43C308A8E75}" dt="2022-09-21T11:39:16.140" v="414" actId="1076"/>
          <ac:spMkLst>
            <pc:docMk/>
            <pc:sldMk cId="197791489" sldId="260"/>
            <ac:spMk id="25" creationId="{0D7C8CA6-41A1-887D-C2B6-71DC2A9077BB}"/>
          </ac:spMkLst>
        </pc:spChg>
        <pc:spChg chg="mod">
          <ac:chgData name="Rothen Julie" userId="b30238cd-629d-46d7-8a63-1054d9af1e42" providerId="ADAL" clId="{31877512-0C19-4DE5-B00A-E43C308A8E75}" dt="2022-09-21T15:03:46.860" v="601" actId="208"/>
          <ac:spMkLst>
            <pc:docMk/>
            <pc:sldMk cId="197791489" sldId="260"/>
            <ac:spMk id="26" creationId="{1DD3F343-5D1B-7F3B-49C8-0B445E70F96B}"/>
          </ac:spMkLst>
        </pc:spChg>
        <pc:spChg chg="mod">
          <ac:chgData name="Rothen Julie" userId="b30238cd-629d-46d7-8a63-1054d9af1e42" providerId="ADAL" clId="{31877512-0C19-4DE5-B00A-E43C308A8E75}" dt="2022-09-21T15:03:57.582" v="603" actId="208"/>
          <ac:spMkLst>
            <pc:docMk/>
            <pc:sldMk cId="197791489" sldId="260"/>
            <ac:spMk id="32" creationId="{6E8CBDB3-0474-F933-6F6C-164D6B509911}"/>
          </ac:spMkLst>
        </pc:spChg>
        <pc:spChg chg="del">
          <ac:chgData name="Rothen Julie" userId="b30238cd-629d-46d7-8a63-1054d9af1e42" providerId="ADAL" clId="{31877512-0C19-4DE5-B00A-E43C308A8E75}" dt="2022-09-21T11:37:46.972" v="409" actId="478"/>
          <ac:spMkLst>
            <pc:docMk/>
            <pc:sldMk cId="197791489" sldId="260"/>
            <ac:spMk id="41" creationId="{BC5A0C4E-7097-CC3A-64DF-BE6981894DDD}"/>
          </ac:spMkLst>
        </pc:spChg>
        <pc:spChg chg="del">
          <ac:chgData name="Rothen Julie" userId="b30238cd-629d-46d7-8a63-1054d9af1e42" providerId="ADAL" clId="{31877512-0C19-4DE5-B00A-E43C308A8E75}" dt="2022-09-21T11:37:42.793" v="407" actId="478"/>
          <ac:spMkLst>
            <pc:docMk/>
            <pc:sldMk cId="197791489" sldId="260"/>
            <ac:spMk id="50" creationId="{2BC981CC-AD79-2FF8-6FC3-53458AD8DEA1}"/>
          </ac:spMkLst>
        </pc:spChg>
        <pc:cxnChg chg="add mod">
          <ac:chgData name="Rothen Julie" userId="b30238cd-629d-46d7-8a63-1054d9af1e42" providerId="ADAL" clId="{31877512-0C19-4DE5-B00A-E43C308A8E75}" dt="2022-09-21T12:26:50.954" v="521" actId="14100"/>
          <ac:cxnSpMkLst>
            <pc:docMk/>
            <pc:sldMk cId="197791489" sldId="260"/>
            <ac:cxnSpMk id="7" creationId="{7EE24EDC-25B9-5B41-5FC1-4E4E6F878D26}"/>
          </ac:cxnSpMkLst>
        </pc:cxnChg>
        <pc:cxnChg chg="add mod">
          <ac:chgData name="Rothen Julie" userId="b30238cd-629d-46d7-8a63-1054d9af1e42" providerId="ADAL" clId="{31877512-0C19-4DE5-B00A-E43C308A8E75}" dt="2022-09-21T12:27:00.383" v="524" actId="1076"/>
          <ac:cxnSpMkLst>
            <pc:docMk/>
            <pc:sldMk cId="197791489" sldId="260"/>
            <ac:cxnSpMk id="9" creationId="{E4248E52-9460-89DF-7BA6-229A4F3E9A60}"/>
          </ac:cxnSpMkLst>
        </pc:cxnChg>
        <pc:cxnChg chg="del mod">
          <ac:chgData name="Rothen Julie" userId="b30238cd-629d-46d7-8a63-1054d9af1e42" providerId="ADAL" clId="{31877512-0C19-4DE5-B00A-E43C308A8E75}" dt="2022-09-21T11:37:45.467" v="408" actId="478"/>
          <ac:cxnSpMkLst>
            <pc:docMk/>
            <pc:sldMk cId="197791489" sldId="260"/>
            <ac:cxnSpMk id="44" creationId="{B40EEFA0-124E-0AB1-0A95-7AA08884DC18}"/>
          </ac:cxnSpMkLst>
        </pc:cxnChg>
        <pc:cxnChg chg="del">
          <ac:chgData name="Rothen Julie" userId="b30238cd-629d-46d7-8a63-1054d9af1e42" providerId="ADAL" clId="{31877512-0C19-4DE5-B00A-E43C308A8E75}" dt="2022-09-21T11:37:48.667" v="410" actId="478"/>
          <ac:cxnSpMkLst>
            <pc:docMk/>
            <pc:sldMk cId="197791489" sldId="260"/>
            <ac:cxnSpMk id="54" creationId="{AAF6368B-0C5E-E91C-9A40-66050A33F879}"/>
          </ac:cxnSpMkLst>
        </pc:cxnChg>
      </pc:sldChg>
      <pc:sldChg chg="addSp delSp modSp add mod delAnim modAnim">
        <pc:chgData name="Rothen Julie" userId="b30238cd-629d-46d7-8a63-1054d9af1e42" providerId="ADAL" clId="{31877512-0C19-4DE5-B00A-E43C308A8E75}" dt="2022-09-21T15:08:21.932" v="630" actId="208"/>
        <pc:sldMkLst>
          <pc:docMk/>
          <pc:sldMk cId="521286702" sldId="261"/>
        </pc:sldMkLst>
        <pc:spChg chg="mod">
          <ac:chgData name="Rothen Julie" userId="b30238cd-629d-46d7-8a63-1054d9af1e42" providerId="ADAL" clId="{31877512-0C19-4DE5-B00A-E43C308A8E75}" dt="2022-09-21T12:27:44.296" v="529" actId="208"/>
          <ac:spMkLst>
            <pc:docMk/>
            <pc:sldMk cId="521286702" sldId="261"/>
            <ac:spMk id="4" creationId="{824C16D1-81DA-DB90-730A-F4E76429A25E}"/>
          </ac:spMkLst>
        </pc:spChg>
        <pc:spChg chg="del mod">
          <ac:chgData name="Rothen Julie" userId="b30238cd-629d-46d7-8a63-1054d9af1e42" providerId="ADAL" clId="{31877512-0C19-4DE5-B00A-E43C308A8E75}" dt="2022-09-21T15:07:23.055" v="626" actId="478"/>
          <ac:spMkLst>
            <pc:docMk/>
            <pc:sldMk cId="521286702" sldId="261"/>
            <ac:spMk id="10" creationId="{13CDD256-D804-E036-4DD9-CE492FAA9AC0}"/>
          </ac:spMkLst>
        </pc:spChg>
        <pc:spChg chg="mod">
          <ac:chgData name="Rothen Julie" userId="b30238cd-629d-46d7-8a63-1054d9af1e42" providerId="ADAL" clId="{31877512-0C19-4DE5-B00A-E43C308A8E75}" dt="2022-09-21T12:27:31.476" v="526" actId="208"/>
          <ac:spMkLst>
            <pc:docMk/>
            <pc:sldMk cId="521286702" sldId="261"/>
            <ac:spMk id="26" creationId="{1DD3F343-5D1B-7F3B-49C8-0B445E70F96B}"/>
          </ac:spMkLst>
        </pc:spChg>
        <pc:spChg chg="mod">
          <ac:chgData name="Rothen Julie" userId="b30238cd-629d-46d7-8a63-1054d9af1e42" providerId="ADAL" clId="{31877512-0C19-4DE5-B00A-E43C308A8E75}" dt="2022-09-21T12:27:48.870" v="530" actId="208"/>
          <ac:spMkLst>
            <pc:docMk/>
            <pc:sldMk cId="521286702" sldId="261"/>
            <ac:spMk id="27" creationId="{5663CABA-8B80-CB72-878E-BBD15DF92ADB}"/>
          </ac:spMkLst>
        </pc:spChg>
        <pc:spChg chg="mod">
          <ac:chgData name="Rothen Julie" userId="b30238cd-629d-46d7-8a63-1054d9af1e42" providerId="ADAL" clId="{31877512-0C19-4DE5-B00A-E43C308A8E75}" dt="2022-09-21T15:08:21.932" v="630" actId="208"/>
          <ac:spMkLst>
            <pc:docMk/>
            <pc:sldMk cId="521286702" sldId="261"/>
            <ac:spMk id="32" creationId="{6E8CBDB3-0474-F933-6F6C-164D6B509911}"/>
          </ac:spMkLst>
        </pc:spChg>
        <pc:spChg chg="add mod">
          <ac:chgData name="Rothen Julie" userId="b30238cd-629d-46d7-8a63-1054d9af1e42" providerId="ADAL" clId="{31877512-0C19-4DE5-B00A-E43C308A8E75}" dt="2022-09-21T12:27:40.477" v="528" actId="208"/>
          <ac:spMkLst>
            <pc:docMk/>
            <pc:sldMk cId="521286702" sldId="261"/>
            <ac:spMk id="46" creationId="{75F84577-7CEF-0E29-2F2B-187697C17A70}"/>
          </ac:spMkLst>
        </pc:spChg>
        <pc:spChg chg="add mod">
          <ac:chgData name="Rothen Julie" userId="b30238cd-629d-46d7-8a63-1054d9af1e42" providerId="ADAL" clId="{31877512-0C19-4DE5-B00A-E43C308A8E75}" dt="2022-09-21T12:27:36.869" v="527" actId="208"/>
          <ac:spMkLst>
            <pc:docMk/>
            <pc:sldMk cId="521286702" sldId="261"/>
            <ac:spMk id="52" creationId="{204EC14F-D488-B35B-1649-67044D1C88B3}"/>
          </ac:spMkLst>
        </pc:spChg>
        <pc:spChg chg="add mod">
          <ac:chgData name="Rothen Julie" userId="b30238cd-629d-46d7-8a63-1054d9af1e42" providerId="ADAL" clId="{31877512-0C19-4DE5-B00A-E43C308A8E75}" dt="2022-09-21T15:07:33.239" v="627"/>
          <ac:spMkLst>
            <pc:docMk/>
            <pc:sldMk cId="521286702" sldId="261"/>
            <ac:spMk id="58" creationId="{F3E98223-7CD4-6C20-305D-BD6D8C223919}"/>
          </ac:spMkLst>
        </pc:spChg>
        <pc:cxnChg chg="add mod">
          <ac:chgData name="Rothen Julie" userId="b30238cd-629d-46d7-8a63-1054d9af1e42" providerId="ADAL" clId="{31877512-0C19-4DE5-B00A-E43C308A8E75}" dt="2022-09-21T12:21:51.207" v="509" actId="14100"/>
          <ac:cxnSpMkLst>
            <pc:docMk/>
            <pc:sldMk cId="521286702" sldId="261"/>
            <ac:cxnSpMk id="2" creationId="{BF30BC84-AE0A-D22A-FF4E-AE1C3554336A}"/>
          </ac:cxnSpMkLst>
        </pc:cxnChg>
        <pc:cxnChg chg="mod">
          <ac:chgData name="Rothen Julie" userId="b30238cd-629d-46d7-8a63-1054d9af1e42" providerId="ADAL" clId="{31877512-0C19-4DE5-B00A-E43C308A8E75}" dt="2022-09-21T12:20:43.226" v="471" actId="1076"/>
          <ac:cxnSpMkLst>
            <pc:docMk/>
            <pc:sldMk cId="521286702" sldId="261"/>
            <ac:cxnSpMk id="7" creationId="{7EE24EDC-25B9-5B41-5FC1-4E4E6F878D26}"/>
          </ac:cxnSpMkLst>
        </pc:cxnChg>
        <pc:cxnChg chg="mod">
          <ac:chgData name="Rothen Julie" userId="b30238cd-629d-46d7-8a63-1054d9af1e42" providerId="ADAL" clId="{31877512-0C19-4DE5-B00A-E43C308A8E75}" dt="2022-09-21T15:06:42.413" v="624" actId="1076"/>
          <ac:cxnSpMkLst>
            <pc:docMk/>
            <pc:sldMk cId="521286702" sldId="261"/>
            <ac:cxnSpMk id="9" creationId="{E4248E52-9460-89DF-7BA6-229A4F3E9A60}"/>
          </ac:cxnSpMkLst>
        </pc:cxnChg>
        <pc:cxnChg chg="add mod">
          <ac:chgData name="Rothen Julie" userId="b30238cd-629d-46d7-8a63-1054d9af1e42" providerId="ADAL" clId="{31877512-0C19-4DE5-B00A-E43C308A8E75}" dt="2022-09-21T12:21:53.742" v="510" actId="14100"/>
          <ac:cxnSpMkLst>
            <pc:docMk/>
            <pc:sldMk cId="521286702" sldId="261"/>
            <ac:cxnSpMk id="41" creationId="{BA28F589-E440-38C0-62F4-A8990EAE4A58}"/>
          </ac:cxnSpMkLst>
        </pc:cxnChg>
        <pc:cxnChg chg="add mod">
          <ac:chgData name="Rothen Julie" userId="b30238cd-629d-46d7-8a63-1054d9af1e42" providerId="ADAL" clId="{31877512-0C19-4DE5-B00A-E43C308A8E75}" dt="2022-09-21T12:22:24.829" v="516" actId="1076"/>
          <ac:cxnSpMkLst>
            <pc:docMk/>
            <pc:sldMk cId="521286702" sldId="261"/>
            <ac:cxnSpMk id="54" creationId="{A22C84B9-087A-116B-03CD-048F368A71BE}"/>
          </ac:cxnSpMkLst>
        </pc:cxnChg>
        <pc:cxnChg chg="add mod">
          <ac:chgData name="Rothen Julie" userId="b30238cd-629d-46d7-8a63-1054d9af1e42" providerId="ADAL" clId="{31877512-0C19-4DE5-B00A-E43C308A8E75}" dt="2022-09-21T12:22:34.994" v="519" actId="14100"/>
          <ac:cxnSpMkLst>
            <pc:docMk/>
            <pc:sldMk cId="521286702" sldId="261"/>
            <ac:cxnSpMk id="56" creationId="{F90A3A5A-560C-3F9B-0832-2756984453EE}"/>
          </ac:cxnSpMkLst>
        </pc:cxnChg>
      </pc:sldChg>
      <pc:sldChg chg="delSp modSp add mod delAnim modAnim">
        <pc:chgData name="Rothen Julie" userId="b30238cd-629d-46d7-8a63-1054d9af1e42" providerId="ADAL" clId="{31877512-0C19-4DE5-B00A-E43C308A8E75}" dt="2022-09-21T15:05:23.133" v="610"/>
        <pc:sldMkLst>
          <pc:docMk/>
          <pc:sldMk cId="3545622771" sldId="262"/>
        </pc:sldMkLst>
        <pc:spChg chg="mod">
          <ac:chgData name="Rothen Julie" userId="b30238cd-629d-46d7-8a63-1054d9af1e42" providerId="ADAL" clId="{31877512-0C19-4DE5-B00A-E43C308A8E75}" dt="2022-09-21T15:03:00.795" v="587" actId="208"/>
          <ac:spMkLst>
            <pc:docMk/>
            <pc:sldMk cId="3545622771" sldId="262"/>
            <ac:spMk id="8" creationId="{25B8DF28-558B-482B-080F-0F609470DDAE}"/>
          </ac:spMkLst>
        </pc:spChg>
        <pc:spChg chg="del">
          <ac:chgData name="Rothen Julie" userId="b30238cd-629d-46d7-8a63-1054d9af1e42" providerId="ADAL" clId="{31877512-0C19-4DE5-B00A-E43C308A8E75}" dt="2022-09-21T15:02:47.168" v="584" actId="478"/>
          <ac:spMkLst>
            <pc:docMk/>
            <pc:sldMk cId="3545622771" sldId="262"/>
            <ac:spMk id="24" creationId="{326DC114-B196-5270-2630-9F2A8FC6A37C}"/>
          </ac:spMkLst>
        </pc:spChg>
        <pc:spChg chg="del">
          <ac:chgData name="Rothen Julie" userId="b30238cd-629d-46d7-8a63-1054d9af1e42" providerId="ADAL" clId="{31877512-0C19-4DE5-B00A-E43C308A8E75}" dt="2022-09-21T15:02:38.021" v="582" actId="478"/>
          <ac:spMkLst>
            <pc:docMk/>
            <pc:sldMk cId="3545622771" sldId="262"/>
            <ac:spMk id="41" creationId="{BC5A0C4E-7097-CC3A-64DF-BE6981894DDD}"/>
          </ac:spMkLst>
        </pc:spChg>
        <pc:spChg chg="del">
          <ac:chgData name="Rothen Julie" userId="b30238cd-629d-46d7-8a63-1054d9af1e42" providerId="ADAL" clId="{31877512-0C19-4DE5-B00A-E43C308A8E75}" dt="2022-09-21T15:02:36.019" v="581" actId="478"/>
          <ac:spMkLst>
            <pc:docMk/>
            <pc:sldMk cId="3545622771" sldId="262"/>
            <ac:spMk id="50" creationId="{2BC981CC-AD79-2FF8-6FC3-53458AD8DEA1}"/>
          </ac:spMkLst>
        </pc:spChg>
        <pc:spChg chg="del">
          <ac:chgData name="Rothen Julie" userId="b30238cd-629d-46d7-8a63-1054d9af1e42" providerId="ADAL" clId="{31877512-0C19-4DE5-B00A-E43C308A8E75}" dt="2022-09-21T15:02:26.770" v="578" actId="478"/>
          <ac:spMkLst>
            <pc:docMk/>
            <pc:sldMk cId="3545622771" sldId="262"/>
            <ac:spMk id="57" creationId="{FA773FB5-6404-F75D-3026-74FCD3C599E2}"/>
          </ac:spMkLst>
        </pc:spChg>
        <pc:spChg chg="del">
          <ac:chgData name="Rothen Julie" userId="b30238cd-629d-46d7-8a63-1054d9af1e42" providerId="ADAL" clId="{31877512-0C19-4DE5-B00A-E43C308A8E75}" dt="2022-09-21T15:02:33.962" v="580" actId="478"/>
          <ac:spMkLst>
            <pc:docMk/>
            <pc:sldMk cId="3545622771" sldId="262"/>
            <ac:spMk id="58" creationId="{0CAC6C50-85BD-60DB-0B2A-6A091C3B64C1}"/>
          </ac:spMkLst>
        </pc:spChg>
        <pc:spChg chg="del">
          <ac:chgData name="Rothen Julie" userId="b30238cd-629d-46d7-8a63-1054d9af1e42" providerId="ADAL" clId="{31877512-0C19-4DE5-B00A-E43C308A8E75}" dt="2022-09-21T15:02:49.584" v="585" actId="478"/>
          <ac:spMkLst>
            <pc:docMk/>
            <pc:sldMk cId="3545622771" sldId="262"/>
            <ac:spMk id="59" creationId="{23884750-0941-6A60-5DFE-96AAE3B84B72}"/>
          </ac:spMkLst>
        </pc:spChg>
        <pc:spChg chg="del">
          <ac:chgData name="Rothen Julie" userId="b30238cd-629d-46d7-8a63-1054d9af1e42" providerId="ADAL" clId="{31877512-0C19-4DE5-B00A-E43C308A8E75}" dt="2022-09-21T15:02:52.007" v="586" actId="478"/>
          <ac:spMkLst>
            <pc:docMk/>
            <pc:sldMk cId="3545622771" sldId="262"/>
            <ac:spMk id="76" creationId="{7A8B7EA7-7416-596A-C5C6-671C5023D6C5}"/>
          </ac:spMkLst>
        </pc:spChg>
        <pc:cxnChg chg="del mod">
          <ac:chgData name="Rothen Julie" userId="b30238cd-629d-46d7-8a63-1054d9af1e42" providerId="ADAL" clId="{31877512-0C19-4DE5-B00A-E43C308A8E75}" dt="2022-09-21T15:02:39.438" v="583" actId="478"/>
          <ac:cxnSpMkLst>
            <pc:docMk/>
            <pc:sldMk cId="3545622771" sldId="262"/>
            <ac:cxnSpMk id="44" creationId="{B40EEFA0-124E-0AB1-0A95-7AA08884DC18}"/>
          </ac:cxnSpMkLst>
        </pc:cxnChg>
        <pc:cxnChg chg="del">
          <ac:chgData name="Rothen Julie" userId="b30238cd-629d-46d7-8a63-1054d9af1e42" providerId="ADAL" clId="{31877512-0C19-4DE5-B00A-E43C308A8E75}" dt="2022-09-21T15:02:28.216" v="579" actId="478"/>
          <ac:cxnSpMkLst>
            <pc:docMk/>
            <pc:sldMk cId="3545622771" sldId="262"/>
            <ac:cxnSpMk id="54" creationId="{AAF6368B-0C5E-E91C-9A40-66050A33F879}"/>
          </ac:cxnSpMkLst>
        </pc:cxnChg>
      </pc:sldChg>
      <pc:sldChg chg="modSp add mod">
        <pc:chgData name="Rothen Julie" userId="b30238cd-629d-46d7-8a63-1054d9af1e42" providerId="ADAL" clId="{31877512-0C19-4DE5-B00A-E43C308A8E75}" dt="2022-09-21T15:08:56.916" v="664" actId="1076"/>
        <pc:sldMkLst>
          <pc:docMk/>
          <pc:sldMk cId="4171960677" sldId="263"/>
        </pc:sldMkLst>
        <pc:spChg chg="mod">
          <ac:chgData name="Rothen Julie" userId="b30238cd-629d-46d7-8a63-1054d9af1e42" providerId="ADAL" clId="{31877512-0C19-4DE5-B00A-E43C308A8E75}" dt="2022-09-21T15:08:56.916" v="664" actId="1076"/>
          <ac:spMkLst>
            <pc:docMk/>
            <pc:sldMk cId="4171960677" sldId="263"/>
            <ac:spMk id="58" creationId="{F3E98223-7CD4-6C20-305D-BD6D8C223919}"/>
          </ac:spMkLst>
        </pc:spChg>
      </pc:sldChg>
      <pc:sldChg chg="modSp add modAnim">
        <pc:chgData name="Rothen Julie" userId="b30238cd-629d-46d7-8a63-1054d9af1e42" providerId="ADAL" clId="{31877512-0C19-4DE5-B00A-E43C308A8E75}" dt="2022-09-21T15:12:02.798" v="676"/>
        <pc:sldMkLst>
          <pc:docMk/>
          <pc:sldMk cId="1107772649" sldId="264"/>
        </pc:sldMkLst>
        <pc:spChg chg="mod">
          <ac:chgData name="Rothen Julie" userId="b30238cd-629d-46d7-8a63-1054d9af1e42" providerId="ADAL" clId="{31877512-0C19-4DE5-B00A-E43C308A8E75}" dt="2022-09-21T15:11:07.324" v="675" actId="1076"/>
          <ac:spMkLst>
            <pc:docMk/>
            <pc:sldMk cId="1107772649" sldId="264"/>
            <ac:spMk id="15" creationId="{870B6B6C-4862-4E54-3F1B-B3019C41243B}"/>
          </ac:spMkLst>
        </pc:spChg>
      </pc:sldChg>
      <pc:sldChg chg="delSp modSp add mod delAnim modAnim">
        <pc:chgData name="Rothen Julie" userId="b30238cd-629d-46d7-8a63-1054d9af1e42" providerId="ADAL" clId="{31877512-0C19-4DE5-B00A-E43C308A8E75}" dt="2022-09-21T15:14:56.351" v="707" actId="14100"/>
        <pc:sldMkLst>
          <pc:docMk/>
          <pc:sldMk cId="3512406831" sldId="265"/>
        </pc:sldMkLst>
        <pc:spChg chg="del">
          <ac:chgData name="Rothen Julie" userId="b30238cd-629d-46d7-8a63-1054d9af1e42" providerId="ADAL" clId="{31877512-0C19-4DE5-B00A-E43C308A8E75}" dt="2022-09-21T15:13:37.497" v="683" actId="478"/>
          <ac:spMkLst>
            <pc:docMk/>
            <pc:sldMk cId="3512406831" sldId="265"/>
            <ac:spMk id="26" creationId="{1DD3F343-5D1B-7F3B-49C8-0B445E70F96B}"/>
          </ac:spMkLst>
        </pc:spChg>
        <pc:spChg chg="mod">
          <ac:chgData name="Rothen Julie" userId="b30238cd-629d-46d7-8a63-1054d9af1e42" providerId="ADAL" clId="{31877512-0C19-4DE5-B00A-E43C308A8E75}" dt="2022-09-21T15:14:41.312" v="704" actId="14100"/>
          <ac:spMkLst>
            <pc:docMk/>
            <pc:sldMk cId="3512406831" sldId="265"/>
            <ac:spMk id="32" creationId="{6E8CBDB3-0474-F933-6F6C-164D6B509911}"/>
          </ac:spMkLst>
        </pc:spChg>
        <pc:spChg chg="del">
          <ac:chgData name="Rothen Julie" userId="b30238cd-629d-46d7-8a63-1054d9af1e42" providerId="ADAL" clId="{31877512-0C19-4DE5-B00A-E43C308A8E75}" dt="2022-09-21T15:13:50.012" v="687" actId="478"/>
          <ac:spMkLst>
            <pc:docMk/>
            <pc:sldMk cId="3512406831" sldId="265"/>
            <ac:spMk id="46" creationId="{75F84577-7CEF-0E29-2F2B-187697C17A70}"/>
          </ac:spMkLst>
        </pc:spChg>
        <pc:spChg chg="del">
          <ac:chgData name="Rothen Julie" userId="b30238cd-629d-46d7-8a63-1054d9af1e42" providerId="ADAL" clId="{31877512-0C19-4DE5-B00A-E43C308A8E75}" dt="2022-09-21T15:13:55.812" v="690" actId="478"/>
          <ac:spMkLst>
            <pc:docMk/>
            <pc:sldMk cId="3512406831" sldId="265"/>
            <ac:spMk id="52" creationId="{204EC14F-D488-B35B-1649-67044D1C88B3}"/>
          </ac:spMkLst>
        </pc:spChg>
        <pc:spChg chg="del">
          <ac:chgData name="Rothen Julie" userId="b30238cd-629d-46d7-8a63-1054d9af1e42" providerId="ADAL" clId="{31877512-0C19-4DE5-B00A-E43C308A8E75}" dt="2022-09-21T15:13:41.195" v="685" actId="478"/>
          <ac:spMkLst>
            <pc:docMk/>
            <pc:sldMk cId="3512406831" sldId="265"/>
            <ac:spMk id="58" creationId="{F3E98223-7CD4-6C20-305D-BD6D8C223919}"/>
          </ac:spMkLst>
        </pc:spChg>
        <pc:cxnChg chg="del">
          <ac:chgData name="Rothen Julie" userId="b30238cd-629d-46d7-8a63-1054d9af1e42" providerId="ADAL" clId="{31877512-0C19-4DE5-B00A-E43C308A8E75}" dt="2022-09-21T15:13:52.203" v="688" actId="478"/>
          <ac:cxnSpMkLst>
            <pc:docMk/>
            <pc:sldMk cId="3512406831" sldId="265"/>
            <ac:cxnSpMk id="2" creationId="{BF30BC84-AE0A-D22A-FF4E-AE1C3554336A}"/>
          </ac:cxnSpMkLst>
        </pc:cxnChg>
        <pc:cxnChg chg="del">
          <ac:chgData name="Rothen Julie" userId="b30238cd-629d-46d7-8a63-1054d9af1e42" providerId="ADAL" clId="{31877512-0C19-4DE5-B00A-E43C308A8E75}" dt="2022-09-21T15:13:39.286" v="684" actId="478"/>
          <ac:cxnSpMkLst>
            <pc:docMk/>
            <pc:sldMk cId="3512406831" sldId="265"/>
            <ac:cxnSpMk id="7" creationId="{7EE24EDC-25B9-5B41-5FC1-4E4E6F878D26}"/>
          </ac:cxnSpMkLst>
        </pc:cxnChg>
        <pc:cxnChg chg="del">
          <ac:chgData name="Rothen Julie" userId="b30238cd-629d-46d7-8a63-1054d9af1e42" providerId="ADAL" clId="{31877512-0C19-4DE5-B00A-E43C308A8E75}" dt="2022-09-21T15:13:43.039" v="686" actId="478"/>
          <ac:cxnSpMkLst>
            <pc:docMk/>
            <pc:sldMk cId="3512406831" sldId="265"/>
            <ac:cxnSpMk id="9" creationId="{E4248E52-9460-89DF-7BA6-229A4F3E9A60}"/>
          </ac:cxnSpMkLst>
        </pc:cxnChg>
        <pc:cxnChg chg="mod">
          <ac:chgData name="Rothen Julie" userId="b30238cd-629d-46d7-8a63-1054d9af1e42" providerId="ADAL" clId="{31877512-0C19-4DE5-B00A-E43C308A8E75}" dt="2022-09-21T15:14:52.758" v="706" actId="14100"/>
          <ac:cxnSpMkLst>
            <pc:docMk/>
            <pc:sldMk cId="3512406831" sldId="265"/>
            <ac:cxnSpMk id="36" creationId="{D8155CFD-16A9-6F99-42F7-CE9799EA1159}"/>
          </ac:cxnSpMkLst>
        </pc:cxnChg>
        <pc:cxnChg chg="mod">
          <ac:chgData name="Rothen Julie" userId="b30238cd-629d-46d7-8a63-1054d9af1e42" providerId="ADAL" clId="{31877512-0C19-4DE5-B00A-E43C308A8E75}" dt="2022-09-21T15:14:47.209" v="705" actId="14100"/>
          <ac:cxnSpMkLst>
            <pc:docMk/>
            <pc:sldMk cId="3512406831" sldId="265"/>
            <ac:cxnSpMk id="37" creationId="{659BEEBB-59AE-FFF8-E6DE-8AB98E9B42BE}"/>
          </ac:cxnSpMkLst>
        </pc:cxnChg>
        <pc:cxnChg chg="del">
          <ac:chgData name="Rothen Julie" userId="b30238cd-629d-46d7-8a63-1054d9af1e42" providerId="ADAL" clId="{31877512-0C19-4DE5-B00A-E43C308A8E75}" dt="2022-09-21T15:13:54.117" v="689" actId="478"/>
          <ac:cxnSpMkLst>
            <pc:docMk/>
            <pc:sldMk cId="3512406831" sldId="265"/>
            <ac:cxnSpMk id="41" creationId="{BA28F589-E440-38C0-62F4-A8990EAE4A58}"/>
          </ac:cxnSpMkLst>
        </pc:cxnChg>
        <pc:cxnChg chg="mod">
          <ac:chgData name="Rothen Julie" userId="b30238cd-629d-46d7-8a63-1054d9af1e42" providerId="ADAL" clId="{31877512-0C19-4DE5-B00A-E43C308A8E75}" dt="2022-09-21T15:14:56.351" v="707" actId="14100"/>
          <ac:cxnSpMkLst>
            <pc:docMk/>
            <pc:sldMk cId="3512406831" sldId="265"/>
            <ac:cxnSpMk id="42" creationId="{B9301B8F-895C-1840-A17A-710C1AF08FE1}"/>
          </ac:cxnSpMkLst>
        </pc:cxnChg>
        <pc:cxnChg chg="mod">
          <ac:chgData name="Rothen Julie" userId="b30238cd-629d-46d7-8a63-1054d9af1e42" providerId="ADAL" clId="{31877512-0C19-4DE5-B00A-E43C308A8E75}" dt="2022-09-21T15:13:28.102" v="682" actId="14100"/>
          <ac:cxnSpMkLst>
            <pc:docMk/>
            <pc:sldMk cId="3512406831" sldId="265"/>
            <ac:cxnSpMk id="51" creationId="{B4EA7131-B74D-A95A-D158-3079AEF9E973}"/>
          </ac:cxnSpMkLst>
        </pc:cxnChg>
        <pc:cxnChg chg="del mod">
          <ac:chgData name="Rothen Julie" userId="b30238cd-629d-46d7-8a63-1054d9af1e42" providerId="ADAL" clId="{31877512-0C19-4DE5-B00A-E43C308A8E75}" dt="2022-09-21T15:13:57.378" v="691" actId="478"/>
          <ac:cxnSpMkLst>
            <pc:docMk/>
            <pc:sldMk cId="3512406831" sldId="265"/>
            <ac:cxnSpMk id="54" creationId="{A22C84B9-087A-116B-03CD-048F368A71BE}"/>
          </ac:cxnSpMkLst>
        </pc:cxnChg>
        <pc:cxnChg chg="del">
          <ac:chgData name="Rothen Julie" userId="b30238cd-629d-46d7-8a63-1054d9af1e42" providerId="ADAL" clId="{31877512-0C19-4DE5-B00A-E43C308A8E75}" dt="2022-09-21T15:13:59" v="692" actId="478"/>
          <ac:cxnSpMkLst>
            <pc:docMk/>
            <pc:sldMk cId="3512406831" sldId="265"/>
            <ac:cxnSpMk id="56" creationId="{F90A3A5A-560C-3F9B-0832-2756984453EE}"/>
          </ac:cxnSpMkLst>
        </pc:cxnChg>
      </pc:sldChg>
    </pc:docChg>
  </pc:docChgLst>
  <pc:docChgLst>
    <pc:chgData name="Rothen Julie" userId="b30238cd-629d-46d7-8a63-1054d9af1e42" providerId="ADAL" clId="{23205EF4-D5D7-460B-8067-C2FA510C0D12}"/>
    <pc:docChg chg="custSel modSld">
      <pc:chgData name="Rothen Julie" userId="b30238cd-629d-46d7-8a63-1054d9af1e42" providerId="ADAL" clId="{23205EF4-D5D7-460B-8067-C2FA510C0D12}" dt="2023-07-03T11:08:59.026" v="20"/>
      <pc:docMkLst>
        <pc:docMk/>
      </pc:docMkLst>
      <pc:sldChg chg="addSp delSp modSp mod">
        <pc:chgData name="Rothen Julie" userId="b30238cd-629d-46d7-8a63-1054d9af1e42" providerId="ADAL" clId="{23205EF4-D5D7-460B-8067-C2FA510C0D12}" dt="2023-07-03T11:08:08.609" v="6" actId="14100"/>
        <pc:sldMkLst>
          <pc:docMk/>
          <pc:sldMk cId="1775754943" sldId="256"/>
        </pc:sldMkLst>
        <pc:picChg chg="del">
          <ac:chgData name="Rothen Julie" userId="b30238cd-629d-46d7-8a63-1054d9af1e42" providerId="ADAL" clId="{23205EF4-D5D7-460B-8067-C2FA510C0D12}" dt="2023-07-03T11:07:37.485" v="0" actId="478"/>
          <ac:picMkLst>
            <pc:docMk/>
            <pc:sldMk cId="1775754943" sldId="256"/>
            <ac:picMk id="3" creationId="{312AAA28-4DE0-20C5-1B69-5D6FD73B2EEB}"/>
          </ac:picMkLst>
        </pc:picChg>
        <pc:picChg chg="add mod">
          <ac:chgData name="Rothen Julie" userId="b30238cd-629d-46d7-8a63-1054d9af1e42" providerId="ADAL" clId="{23205EF4-D5D7-460B-8067-C2FA510C0D12}" dt="2023-07-03T11:08:08.609" v="6" actId="14100"/>
          <ac:picMkLst>
            <pc:docMk/>
            <pc:sldMk cId="1775754943" sldId="256"/>
            <ac:picMk id="12" creationId="{624488FE-9C34-4EB2-A015-FF092B5962D7}"/>
          </ac:picMkLst>
        </pc:picChg>
      </pc:sldChg>
      <pc:sldChg chg="addSp delSp modSp mod">
        <pc:chgData name="Rothen Julie" userId="b30238cd-629d-46d7-8a63-1054d9af1e42" providerId="ADAL" clId="{23205EF4-D5D7-460B-8067-C2FA510C0D12}" dt="2023-07-03T11:08:19.842" v="8"/>
        <pc:sldMkLst>
          <pc:docMk/>
          <pc:sldMk cId="1419042358" sldId="258"/>
        </pc:sldMkLst>
        <pc:picChg chg="del">
          <ac:chgData name="Rothen Julie" userId="b30238cd-629d-46d7-8a63-1054d9af1e42" providerId="ADAL" clId="{23205EF4-D5D7-460B-8067-C2FA510C0D12}" dt="2023-07-03T11:08:17.189" v="7" actId="478"/>
          <ac:picMkLst>
            <pc:docMk/>
            <pc:sldMk cId="1419042358" sldId="258"/>
            <ac:picMk id="7" creationId="{62428279-CEDE-F938-EBD7-B62C43FE4308}"/>
          </ac:picMkLst>
        </pc:picChg>
        <pc:picChg chg="add mod">
          <ac:chgData name="Rothen Julie" userId="b30238cd-629d-46d7-8a63-1054d9af1e42" providerId="ADAL" clId="{23205EF4-D5D7-460B-8067-C2FA510C0D12}" dt="2023-07-03T11:08:19.842" v="8"/>
          <ac:picMkLst>
            <pc:docMk/>
            <pc:sldMk cId="1419042358" sldId="258"/>
            <ac:picMk id="10" creationId="{0A9098C3-93A6-EF04-1ED7-165F8B348B4B}"/>
          </ac:picMkLst>
        </pc:picChg>
      </pc:sldChg>
      <pc:sldChg chg="addSp delSp modSp mod">
        <pc:chgData name="Rothen Julie" userId="b30238cd-629d-46d7-8a63-1054d9af1e42" providerId="ADAL" clId="{23205EF4-D5D7-460B-8067-C2FA510C0D12}" dt="2023-07-03T11:08:35.641" v="12"/>
        <pc:sldMkLst>
          <pc:docMk/>
          <pc:sldMk cId="197791489" sldId="260"/>
        </pc:sldMkLst>
        <pc:picChg chg="del">
          <ac:chgData name="Rothen Julie" userId="b30238cd-629d-46d7-8a63-1054d9af1e42" providerId="ADAL" clId="{23205EF4-D5D7-460B-8067-C2FA510C0D12}" dt="2023-07-03T11:08:33.244" v="11" actId="478"/>
          <ac:picMkLst>
            <pc:docMk/>
            <pc:sldMk cId="197791489" sldId="260"/>
            <ac:picMk id="16" creationId="{5F6B88B9-E3ED-CDBF-9867-DE73FC7A2048}"/>
          </ac:picMkLst>
        </pc:picChg>
        <pc:picChg chg="add mod">
          <ac:chgData name="Rothen Julie" userId="b30238cd-629d-46d7-8a63-1054d9af1e42" providerId="ADAL" clId="{23205EF4-D5D7-460B-8067-C2FA510C0D12}" dt="2023-07-03T11:08:35.641" v="12"/>
          <ac:picMkLst>
            <pc:docMk/>
            <pc:sldMk cId="197791489" sldId="260"/>
            <ac:picMk id="20" creationId="{32BD9D87-289B-4D50-3AFD-35EDFC9C0D2D}"/>
          </ac:picMkLst>
        </pc:picChg>
      </pc:sldChg>
      <pc:sldChg chg="addSp delSp modSp mod">
        <pc:chgData name="Rothen Julie" userId="b30238cd-629d-46d7-8a63-1054d9af1e42" providerId="ADAL" clId="{23205EF4-D5D7-460B-8067-C2FA510C0D12}" dt="2023-07-03T11:08:41.559" v="14"/>
        <pc:sldMkLst>
          <pc:docMk/>
          <pc:sldMk cId="521286702" sldId="261"/>
        </pc:sldMkLst>
        <pc:picChg chg="del">
          <ac:chgData name="Rothen Julie" userId="b30238cd-629d-46d7-8a63-1054d9af1e42" providerId="ADAL" clId="{23205EF4-D5D7-460B-8067-C2FA510C0D12}" dt="2023-07-03T11:08:39.199" v="13" actId="478"/>
          <ac:picMkLst>
            <pc:docMk/>
            <pc:sldMk cId="521286702" sldId="261"/>
            <ac:picMk id="16" creationId="{2086973A-F48A-44D0-C7C1-7F7385EAAAC2}"/>
          </ac:picMkLst>
        </pc:picChg>
        <pc:picChg chg="add mod">
          <ac:chgData name="Rothen Julie" userId="b30238cd-629d-46d7-8a63-1054d9af1e42" providerId="ADAL" clId="{23205EF4-D5D7-460B-8067-C2FA510C0D12}" dt="2023-07-03T11:08:41.559" v="14"/>
          <ac:picMkLst>
            <pc:docMk/>
            <pc:sldMk cId="521286702" sldId="261"/>
            <ac:picMk id="20" creationId="{6014BC5A-C489-8B08-325C-1DB809E89782}"/>
          </ac:picMkLst>
        </pc:picChg>
      </pc:sldChg>
      <pc:sldChg chg="addSp delSp modSp mod">
        <pc:chgData name="Rothen Julie" userId="b30238cd-629d-46d7-8a63-1054d9af1e42" providerId="ADAL" clId="{23205EF4-D5D7-460B-8067-C2FA510C0D12}" dt="2023-07-03T11:08:29.213" v="10"/>
        <pc:sldMkLst>
          <pc:docMk/>
          <pc:sldMk cId="3545622771" sldId="262"/>
        </pc:sldMkLst>
        <pc:picChg chg="del">
          <ac:chgData name="Rothen Julie" userId="b30238cd-629d-46d7-8a63-1054d9af1e42" providerId="ADAL" clId="{23205EF4-D5D7-460B-8067-C2FA510C0D12}" dt="2023-07-03T11:08:26.965" v="9" actId="478"/>
          <ac:picMkLst>
            <pc:docMk/>
            <pc:sldMk cId="3545622771" sldId="262"/>
            <ac:picMk id="7" creationId="{94294DB5-CF90-F057-3719-982241E1C940}"/>
          </ac:picMkLst>
        </pc:picChg>
        <pc:picChg chg="add mod">
          <ac:chgData name="Rothen Julie" userId="b30238cd-629d-46d7-8a63-1054d9af1e42" providerId="ADAL" clId="{23205EF4-D5D7-460B-8067-C2FA510C0D12}" dt="2023-07-03T11:08:29.213" v="10"/>
          <ac:picMkLst>
            <pc:docMk/>
            <pc:sldMk cId="3545622771" sldId="262"/>
            <ac:picMk id="10" creationId="{05C45BD6-040A-3F2F-BB29-6EBF994F22C4}"/>
          </ac:picMkLst>
        </pc:picChg>
      </pc:sldChg>
      <pc:sldChg chg="addSp delSp modSp mod">
        <pc:chgData name="Rothen Julie" userId="b30238cd-629d-46d7-8a63-1054d9af1e42" providerId="ADAL" clId="{23205EF4-D5D7-460B-8067-C2FA510C0D12}" dt="2023-07-03T11:08:47.069" v="16"/>
        <pc:sldMkLst>
          <pc:docMk/>
          <pc:sldMk cId="4171960677" sldId="263"/>
        </pc:sldMkLst>
        <pc:picChg chg="del">
          <ac:chgData name="Rothen Julie" userId="b30238cd-629d-46d7-8a63-1054d9af1e42" providerId="ADAL" clId="{23205EF4-D5D7-460B-8067-C2FA510C0D12}" dt="2023-07-03T11:08:44.928" v="15" actId="478"/>
          <ac:picMkLst>
            <pc:docMk/>
            <pc:sldMk cId="4171960677" sldId="263"/>
            <ac:picMk id="16" creationId="{60DD2C2E-B65F-7309-2D5B-CE1E922C6630}"/>
          </ac:picMkLst>
        </pc:picChg>
        <pc:picChg chg="add mod">
          <ac:chgData name="Rothen Julie" userId="b30238cd-629d-46d7-8a63-1054d9af1e42" providerId="ADAL" clId="{23205EF4-D5D7-460B-8067-C2FA510C0D12}" dt="2023-07-03T11:08:47.069" v="16"/>
          <ac:picMkLst>
            <pc:docMk/>
            <pc:sldMk cId="4171960677" sldId="263"/>
            <ac:picMk id="20" creationId="{5EC69AD0-D21D-5D62-DE67-5E9CA556637A}"/>
          </ac:picMkLst>
        </pc:picChg>
      </pc:sldChg>
      <pc:sldChg chg="addSp delSp modSp mod">
        <pc:chgData name="Rothen Julie" userId="b30238cd-629d-46d7-8a63-1054d9af1e42" providerId="ADAL" clId="{23205EF4-D5D7-460B-8067-C2FA510C0D12}" dt="2023-07-03T11:08:52.685" v="18"/>
        <pc:sldMkLst>
          <pc:docMk/>
          <pc:sldMk cId="1107772649" sldId="264"/>
        </pc:sldMkLst>
        <pc:picChg chg="del">
          <ac:chgData name="Rothen Julie" userId="b30238cd-629d-46d7-8a63-1054d9af1e42" providerId="ADAL" clId="{23205EF4-D5D7-460B-8067-C2FA510C0D12}" dt="2023-07-03T11:08:50.541" v="17" actId="478"/>
          <ac:picMkLst>
            <pc:docMk/>
            <pc:sldMk cId="1107772649" sldId="264"/>
            <ac:picMk id="18" creationId="{8FE37E00-D74D-688B-BDC1-BFCEC5BC532A}"/>
          </ac:picMkLst>
        </pc:picChg>
        <pc:picChg chg="add mod">
          <ac:chgData name="Rothen Julie" userId="b30238cd-629d-46d7-8a63-1054d9af1e42" providerId="ADAL" clId="{23205EF4-D5D7-460B-8067-C2FA510C0D12}" dt="2023-07-03T11:08:52.685" v="18"/>
          <ac:picMkLst>
            <pc:docMk/>
            <pc:sldMk cId="1107772649" sldId="264"/>
            <ac:picMk id="23" creationId="{ACC0C89F-2775-9E85-972A-E29781ED93A7}"/>
          </ac:picMkLst>
        </pc:picChg>
      </pc:sldChg>
      <pc:sldChg chg="addSp delSp modSp mod">
        <pc:chgData name="Rothen Julie" userId="b30238cd-629d-46d7-8a63-1054d9af1e42" providerId="ADAL" clId="{23205EF4-D5D7-460B-8067-C2FA510C0D12}" dt="2023-07-03T11:08:59.026" v="20"/>
        <pc:sldMkLst>
          <pc:docMk/>
          <pc:sldMk cId="3512406831" sldId="265"/>
        </pc:sldMkLst>
        <pc:picChg chg="del">
          <ac:chgData name="Rothen Julie" userId="b30238cd-629d-46d7-8a63-1054d9af1e42" providerId="ADAL" clId="{23205EF4-D5D7-460B-8067-C2FA510C0D12}" dt="2023-07-03T11:08:56.760" v="19" actId="478"/>
          <ac:picMkLst>
            <pc:docMk/>
            <pc:sldMk cId="3512406831" sldId="265"/>
            <ac:picMk id="2" creationId="{9F72E2AA-B6DF-A554-7EA2-0B4478047075}"/>
          </ac:picMkLst>
        </pc:picChg>
        <pc:picChg chg="add mod">
          <ac:chgData name="Rothen Julie" userId="b30238cd-629d-46d7-8a63-1054d9af1e42" providerId="ADAL" clId="{23205EF4-D5D7-460B-8067-C2FA510C0D12}" dt="2023-07-03T11:08:59.026" v="20"/>
          <ac:picMkLst>
            <pc:docMk/>
            <pc:sldMk cId="3512406831" sldId="265"/>
            <ac:picMk id="9" creationId="{F2811E5B-9750-42AB-7AD5-B48D263E6E79}"/>
          </ac:picMkLst>
        </pc:picChg>
      </pc:sldChg>
    </pc:docChg>
  </pc:docChgLst>
  <pc:docChgLst>
    <pc:chgData name="Rothen Julie" userId="b30238cd-629d-46d7-8a63-1054d9af1e42" providerId="ADAL" clId="{C579E836-D848-4DD7-AC81-A08096986318}"/>
    <pc:docChg chg="undo custSel modSld">
      <pc:chgData name="Rothen Julie" userId="b30238cd-629d-46d7-8a63-1054d9af1e42" providerId="ADAL" clId="{C579E836-D848-4DD7-AC81-A08096986318}" dt="2023-03-27T09:10:44.218" v="143" actId="20577"/>
      <pc:docMkLst>
        <pc:docMk/>
      </pc:docMkLst>
      <pc:sldChg chg="addSp modSp mod">
        <pc:chgData name="Rothen Julie" userId="b30238cd-629d-46d7-8a63-1054d9af1e42" providerId="ADAL" clId="{C579E836-D848-4DD7-AC81-A08096986318}" dt="2023-03-27T09:10:44.218" v="143" actId="20577"/>
        <pc:sldMkLst>
          <pc:docMk/>
          <pc:sldMk cId="1775754943" sldId="256"/>
        </pc:sldMkLst>
        <pc:spChg chg="mod">
          <ac:chgData name="Rothen Julie" userId="b30238cd-629d-46d7-8a63-1054d9af1e42" providerId="ADAL" clId="{C579E836-D848-4DD7-AC81-A08096986318}" dt="2023-03-26T13:51:01.774" v="21" actId="14100"/>
          <ac:spMkLst>
            <pc:docMk/>
            <pc:sldMk cId="1775754943" sldId="256"/>
            <ac:spMk id="4" creationId="{824C16D1-81DA-DB90-730A-F4E76429A25E}"/>
          </ac:spMkLst>
        </pc:spChg>
        <pc:spChg chg="mod">
          <ac:chgData name="Rothen Julie" userId="b30238cd-629d-46d7-8a63-1054d9af1e42" providerId="ADAL" clId="{C579E836-D848-4DD7-AC81-A08096986318}" dt="2023-03-26T13:41:24.252" v="15" actId="14100"/>
          <ac:spMkLst>
            <pc:docMk/>
            <pc:sldMk cId="1775754943" sldId="256"/>
            <ac:spMk id="5" creationId="{5CFF8397-F89A-0953-3B76-3528A9EFA208}"/>
          </ac:spMkLst>
        </pc:spChg>
        <pc:spChg chg="mod">
          <ac:chgData name="Rothen Julie" userId="b30238cd-629d-46d7-8a63-1054d9af1e42" providerId="ADAL" clId="{C579E836-D848-4DD7-AC81-A08096986318}" dt="2023-03-26T13:51:22.332" v="27" actId="14100"/>
          <ac:spMkLst>
            <pc:docMk/>
            <pc:sldMk cId="1775754943" sldId="256"/>
            <ac:spMk id="8" creationId="{25B8DF28-558B-482B-080F-0F609470DDAE}"/>
          </ac:spMkLst>
        </pc:spChg>
        <pc:spChg chg="mod">
          <ac:chgData name="Rothen Julie" userId="b30238cd-629d-46d7-8a63-1054d9af1e42" providerId="ADAL" clId="{C579E836-D848-4DD7-AC81-A08096986318}" dt="2023-03-26T13:52:30.651" v="37" actId="14100"/>
          <ac:spMkLst>
            <pc:docMk/>
            <pc:sldMk cId="1775754943" sldId="256"/>
            <ac:spMk id="11" creationId="{7CBEB676-76D9-BC6E-3993-ABBDFD3E532F}"/>
          </ac:spMkLst>
        </pc:spChg>
        <pc:spChg chg="mod">
          <ac:chgData name="Rothen Julie" userId="b30238cd-629d-46d7-8a63-1054d9af1e42" providerId="ADAL" clId="{C579E836-D848-4DD7-AC81-A08096986318}" dt="2023-03-26T13:51:49.931" v="31" actId="14100"/>
          <ac:spMkLst>
            <pc:docMk/>
            <pc:sldMk cId="1775754943" sldId="256"/>
            <ac:spMk id="26" creationId="{1DD3F343-5D1B-7F3B-49C8-0B445E70F96B}"/>
          </ac:spMkLst>
        </pc:spChg>
        <pc:spChg chg="mod">
          <ac:chgData name="Rothen Julie" userId="b30238cd-629d-46d7-8a63-1054d9af1e42" providerId="ADAL" clId="{C579E836-D848-4DD7-AC81-A08096986318}" dt="2023-03-26T13:52:13.510" v="34" actId="14100"/>
          <ac:spMkLst>
            <pc:docMk/>
            <pc:sldMk cId="1775754943" sldId="256"/>
            <ac:spMk id="27" creationId="{5663CABA-8B80-CB72-878E-BBD15DF92ADB}"/>
          </ac:spMkLst>
        </pc:spChg>
        <pc:spChg chg="mod">
          <ac:chgData name="Rothen Julie" userId="b30238cd-629d-46d7-8a63-1054d9af1e42" providerId="ADAL" clId="{C579E836-D848-4DD7-AC81-A08096986318}" dt="2023-03-26T13:41:11" v="11" actId="14100"/>
          <ac:spMkLst>
            <pc:docMk/>
            <pc:sldMk cId="1775754943" sldId="256"/>
            <ac:spMk id="28" creationId="{875D3C6F-4CC0-7C27-C2C7-208672134625}"/>
          </ac:spMkLst>
        </pc:spChg>
        <pc:spChg chg="add mod">
          <ac:chgData name="Rothen Julie" userId="b30238cd-629d-46d7-8a63-1054d9af1e42" providerId="ADAL" clId="{C579E836-D848-4DD7-AC81-A08096986318}" dt="2023-03-27T09:10:30.035" v="135" actId="1076"/>
          <ac:spMkLst>
            <pc:docMk/>
            <pc:sldMk cId="1775754943" sldId="256"/>
            <ac:spMk id="41" creationId="{AD57CDDD-0CDE-819B-8C2C-6696191300E2}"/>
          </ac:spMkLst>
        </pc:spChg>
        <pc:spChg chg="add mod">
          <ac:chgData name="Rothen Julie" userId="b30238cd-629d-46d7-8a63-1054d9af1e42" providerId="ADAL" clId="{C579E836-D848-4DD7-AC81-A08096986318}" dt="2023-03-27T09:10:44.218" v="143" actId="20577"/>
          <ac:spMkLst>
            <pc:docMk/>
            <pc:sldMk cId="1775754943" sldId="256"/>
            <ac:spMk id="44" creationId="{F6FFF886-7044-B2D0-B8DD-58D9485EF474}"/>
          </ac:spMkLst>
        </pc:spChg>
        <pc:picChg chg="add mod">
          <ac:chgData name="Rothen Julie" userId="b30238cd-629d-46d7-8a63-1054d9af1e42" providerId="ADAL" clId="{C579E836-D848-4DD7-AC81-A08096986318}" dt="2023-03-26T13:41:40.293" v="18" actId="1076"/>
          <ac:picMkLst>
            <pc:docMk/>
            <pc:sldMk cId="1775754943" sldId="256"/>
            <ac:picMk id="2" creationId="{63D60B3F-2C9B-D9BB-6425-85D96CBEC186}"/>
          </ac:picMkLst>
        </pc:picChg>
        <pc:picChg chg="add mod">
          <ac:chgData name="Rothen Julie" userId="b30238cd-629d-46d7-8a63-1054d9af1e42" providerId="ADAL" clId="{C579E836-D848-4DD7-AC81-A08096986318}" dt="2023-03-26T13:41:18.629" v="14" actId="1076"/>
          <ac:picMkLst>
            <pc:docMk/>
            <pc:sldMk cId="1775754943" sldId="256"/>
            <ac:picMk id="6" creationId="{268366C9-3962-002B-2DE0-FD22791D91F7}"/>
          </ac:picMkLst>
        </pc:picChg>
        <pc:picChg chg="add mod">
          <ac:chgData name="Rothen Julie" userId="b30238cd-629d-46d7-8a63-1054d9af1e42" providerId="ADAL" clId="{C579E836-D848-4DD7-AC81-A08096986318}" dt="2023-03-26T13:51:16.579" v="26" actId="14100"/>
          <ac:picMkLst>
            <pc:docMk/>
            <pc:sldMk cId="1775754943" sldId="256"/>
            <ac:picMk id="10" creationId="{DA597AF1-C0FC-9304-FFF4-B366CE77F67F}"/>
          </ac:picMkLst>
        </pc:picChg>
        <pc:picChg chg="add mod">
          <ac:chgData name="Rothen Julie" userId="b30238cd-629d-46d7-8a63-1054d9af1e42" providerId="ADAL" clId="{C579E836-D848-4DD7-AC81-A08096986318}" dt="2023-03-26T13:51:54.098" v="32" actId="1076"/>
          <ac:picMkLst>
            <pc:docMk/>
            <pc:sldMk cId="1775754943" sldId="256"/>
            <ac:picMk id="19" creationId="{5B53B2CB-CC3D-2B88-E6DD-78E4014E4073}"/>
          </ac:picMkLst>
        </pc:picChg>
        <pc:picChg chg="add mod">
          <ac:chgData name="Rothen Julie" userId="b30238cd-629d-46d7-8a63-1054d9af1e42" providerId="ADAL" clId="{C579E836-D848-4DD7-AC81-A08096986318}" dt="2023-03-26T13:52:19.788" v="36" actId="14100"/>
          <ac:picMkLst>
            <pc:docMk/>
            <pc:sldMk cId="1775754943" sldId="256"/>
            <ac:picMk id="20" creationId="{D34B46DF-F5A2-BD74-B516-DC2073A9F5ED}"/>
          </ac:picMkLst>
        </pc:picChg>
        <pc:cxnChg chg="mod">
          <ac:chgData name="Rothen Julie" userId="b30238cd-629d-46d7-8a63-1054d9af1e42" providerId="ADAL" clId="{C579E836-D848-4DD7-AC81-A08096986318}" dt="2023-03-26T13:51:22.332" v="27" actId="14100"/>
          <ac:cxnSpMkLst>
            <pc:docMk/>
            <pc:sldMk cId="1775754943" sldId="256"/>
            <ac:cxnSpMk id="39" creationId="{FC47E370-5F1A-1E03-B272-13CF7F50D71A}"/>
          </ac:cxnSpMkLst>
        </pc:cxnChg>
        <pc:cxnChg chg="mod">
          <ac:chgData name="Rothen Julie" userId="b30238cd-629d-46d7-8a63-1054d9af1e42" providerId="ADAL" clId="{C579E836-D848-4DD7-AC81-A08096986318}" dt="2023-03-26T13:51:26.627" v="28" actId="14100"/>
          <ac:cxnSpMkLst>
            <pc:docMk/>
            <pc:sldMk cId="1775754943" sldId="256"/>
            <ac:cxnSpMk id="43" creationId="{5955F272-601D-1F93-C922-1EAE97B1B644}"/>
          </ac:cxnSpMkLst>
        </pc:cxnChg>
        <pc:cxnChg chg="mod">
          <ac:chgData name="Rothen Julie" userId="b30238cd-629d-46d7-8a63-1054d9af1e42" providerId="ADAL" clId="{C579E836-D848-4DD7-AC81-A08096986318}" dt="2023-03-26T13:51:22.332" v="27" actId="14100"/>
          <ac:cxnSpMkLst>
            <pc:docMk/>
            <pc:sldMk cId="1775754943" sldId="256"/>
            <ac:cxnSpMk id="45" creationId="{7510EEB7-A437-DD60-8A71-1383211BCED4}"/>
          </ac:cxnSpMkLst>
        </pc:cxnChg>
        <pc:cxnChg chg="mod">
          <ac:chgData name="Rothen Julie" userId="b30238cd-629d-46d7-8a63-1054d9af1e42" providerId="ADAL" clId="{C579E836-D848-4DD7-AC81-A08096986318}" dt="2023-03-26T13:52:36.025" v="38" actId="14100"/>
          <ac:cxnSpMkLst>
            <pc:docMk/>
            <pc:sldMk cId="1775754943" sldId="256"/>
            <ac:cxnSpMk id="48" creationId="{D055BDC4-9178-6D62-4F49-56E95265EA8E}"/>
          </ac:cxnSpMkLst>
        </pc:cxnChg>
        <pc:cxnChg chg="mod">
          <ac:chgData name="Rothen Julie" userId="b30238cd-629d-46d7-8a63-1054d9af1e42" providerId="ADAL" clId="{C579E836-D848-4DD7-AC81-A08096986318}" dt="2023-03-26T13:52:30.651" v="37" actId="14100"/>
          <ac:cxnSpMkLst>
            <pc:docMk/>
            <pc:sldMk cId="1775754943" sldId="256"/>
            <ac:cxnSpMk id="49" creationId="{AC6BA7FC-7CB7-FA78-D624-D991EBB040E7}"/>
          </ac:cxnSpMkLst>
        </pc:cxnChg>
        <pc:cxnChg chg="mod">
          <ac:chgData name="Rothen Julie" userId="b30238cd-629d-46d7-8a63-1054d9af1e42" providerId="ADAL" clId="{C579E836-D848-4DD7-AC81-A08096986318}" dt="2023-03-26T13:52:13.510" v="34" actId="14100"/>
          <ac:cxnSpMkLst>
            <pc:docMk/>
            <pc:sldMk cId="1775754943" sldId="256"/>
            <ac:cxnSpMk id="51" creationId="{B4EA7131-B74D-A95A-D158-3079AEF9E973}"/>
          </ac:cxnSpMkLst>
        </pc:cxnChg>
        <pc:cxnChg chg="mod">
          <ac:chgData name="Rothen Julie" userId="b30238cd-629d-46d7-8a63-1054d9af1e42" providerId="ADAL" clId="{C579E836-D848-4DD7-AC81-A08096986318}" dt="2023-03-26T13:52:30.651" v="37" actId="14100"/>
          <ac:cxnSpMkLst>
            <pc:docMk/>
            <pc:sldMk cId="1775754943" sldId="256"/>
            <ac:cxnSpMk id="53" creationId="{8FB307C9-E956-EDC5-6A8C-F2AAC33E2760}"/>
          </ac:cxnSpMkLst>
        </pc:cxnChg>
      </pc:sldChg>
      <pc:sldChg chg="addSp modSp mod">
        <pc:chgData name="Rothen Julie" userId="b30238cd-629d-46d7-8a63-1054d9af1e42" providerId="ADAL" clId="{C579E836-D848-4DD7-AC81-A08096986318}" dt="2023-03-27T09:02:00.655" v="45" actId="1076"/>
        <pc:sldMkLst>
          <pc:docMk/>
          <pc:sldMk cId="1419042358" sldId="258"/>
        </pc:sldMkLst>
        <pc:spChg chg="add mod">
          <ac:chgData name="Rothen Julie" userId="b30238cd-629d-46d7-8a63-1054d9af1e42" providerId="ADAL" clId="{C579E836-D848-4DD7-AC81-A08096986318}" dt="2023-03-27T09:02:00.655" v="45" actId="1076"/>
          <ac:spMkLst>
            <pc:docMk/>
            <pc:sldMk cId="1419042358" sldId="258"/>
            <ac:spMk id="2" creationId="{90D9D191-3D10-8D0E-C561-880BB956EDB6}"/>
          </ac:spMkLst>
        </pc:spChg>
      </pc:sldChg>
      <pc:sldChg chg="addSp modSp mod">
        <pc:chgData name="Rothen Julie" userId="b30238cd-629d-46d7-8a63-1054d9af1e42" providerId="ADAL" clId="{C579E836-D848-4DD7-AC81-A08096986318}" dt="2023-03-27T09:03:04.935" v="51" actId="20577"/>
        <pc:sldMkLst>
          <pc:docMk/>
          <pc:sldMk cId="197791489" sldId="260"/>
        </pc:sldMkLst>
        <pc:spChg chg="add mod">
          <ac:chgData name="Rothen Julie" userId="b30238cd-629d-46d7-8a63-1054d9af1e42" providerId="ADAL" clId="{C579E836-D848-4DD7-AC81-A08096986318}" dt="2023-03-27T09:03:04.935" v="51" actId="20577"/>
          <ac:spMkLst>
            <pc:docMk/>
            <pc:sldMk cId="197791489" sldId="260"/>
            <ac:spMk id="2" creationId="{AAB7C46B-3D03-4979-F1B0-86DEA25E062A}"/>
          </ac:spMkLst>
        </pc:spChg>
      </pc:sldChg>
      <pc:sldChg chg="addSp modSp mod">
        <pc:chgData name="Rothen Julie" userId="b30238cd-629d-46d7-8a63-1054d9af1e42" providerId="ADAL" clId="{C579E836-D848-4DD7-AC81-A08096986318}" dt="2023-03-27T09:03:46.135" v="54" actId="20577"/>
        <pc:sldMkLst>
          <pc:docMk/>
          <pc:sldMk cId="521286702" sldId="261"/>
        </pc:sldMkLst>
        <pc:spChg chg="add mod">
          <ac:chgData name="Rothen Julie" userId="b30238cd-629d-46d7-8a63-1054d9af1e42" providerId="ADAL" clId="{C579E836-D848-4DD7-AC81-A08096986318}" dt="2023-03-27T09:03:46.135" v="54" actId="20577"/>
          <ac:spMkLst>
            <pc:docMk/>
            <pc:sldMk cId="521286702" sldId="261"/>
            <ac:spMk id="10" creationId="{4A609CE0-7E91-3A76-28A2-C512C70022A3}"/>
          </ac:spMkLst>
        </pc:spChg>
      </pc:sldChg>
      <pc:sldChg chg="addSp modSp mod">
        <pc:chgData name="Rothen Julie" userId="b30238cd-629d-46d7-8a63-1054d9af1e42" providerId="ADAL" clId="{C579E836-D848-4DD7-AC81-A08096986318}" dt="2023-03-27T09:02:39.193" v="48" actId="20577"/>
        <pc:sldMkLst>
          <pc:docMk/>
          <pc:sldMk cId="3545622771" sldId="262"/>
        </pc:sldMkLst>
        <pc:spChg chg="add mod">
          <ac:chgData name="Rothen Julie" userId="b30238cd-629d-46d7-8a63-1054d9af1e42" providerId="ADAL" clId="{C579E836-D848-4DD7-AC81-A08096986318}" dt="2023-03-27T09:02:39.193" v="48" actId="20577"/>
          <ac:spMkLst>
            <pc:docMk/>
            <pc:sldMk cId="3545622771" sldId="262"/>
            <ac:spMk id="2" creationId="{A3CB5EB7-25EF-F868-A628-4BA269826791}"/>
          </ac:spMkLst>
        </pc:spChg>
      </pc:sldChg>
      <pc:sldChg chg="addSp modSp">
        <pc:chgData name="Rothen Julie" userId="b30238cd-629d-46d7-8a63-1054d9af1e42" providerId="ADAL" clId="{C579E836-D848-4DD7-AC81-A08096986318}" dt="2023-03-27T09:04:41.141" v="55"/>
        <pc:sldMkLst>
          <pc:docMk/>
          <pc:sldMk cId="4171960677" sldId="263"/>
        </pc:sldMkLst>
        <pc:spChg chg="add mod">
          <ac:chgData name="Rothen Julie" userId="b30238cd-629d-46d7-8a63-1054d9af1e42" providerId="ADAL" clId="{C579E836-D848-4DD7-AC81-A08096986318}" dt="2023-03-27T09:04:41.141" v="55"/>
          <ac:spMkLst>
            <pc:docMk/>
            <pc:sldMk cId="4171960677" sldId="263"/>
            <ac:spMk id="10" creationId="{4B747157-32B4-8725-2552-7021972CFFFE}"/>
          </ac:spMkLst>
        </pc:spChg>
      </pc:sldChg>
      <pc:sldChg chg="addSp delSp modSp mod addAnim delAnim modAnim">
        <pc:chgData name="Rothen Julie" userId="b30238cd-629d-46d7-8a63-1054d9af1e42" providerId="ADAL" clId="{C579E836-D848-4DD7-AC81-A08096986318}" dt="2023-03-27T09:09:17.372" v="110"/>
        <pc:sldMkLst>
          <pc:docMk/>
          <pc:sldMk cId="1107772649" sldId="264"/>
        </pc:sldMkLst>
        <pc:spChg chg="add del mod">
          <ac:chgData name="Rothen Julie" userId="b30238cd-629d-46d7-8a63-1054d9af1e42" providerId="ADAL" clId="{C579E836-D848-4DD7-AC81-A08096986318}" dt="2023-03-27T09:08:18.433" v="107" actId="478"/>
          <ac:spMkLst>
            <pc:docMk/>
            <pc:sldMk cId="1107772649" sldId="264"/>
            <ac:spMk id="10" creationId="{FCC1BADD-41E7-9A22-4B13-F25B6F9A7B98}"/>
          </ac:spMkLst>
        </pc:spChg>
        <pc:spChg chg="add mod">
          <ac:chgData name="Rothen Julie" userId="b30238cd-629d-46d7-8a63-1054d9af1e42" providerId="ADAL" clId="{C579E836-D848-4DD7-AC81-A08096986318}" dt="2023-03-27T09:09:17.372" v="110"/>
          <ac:spMkLst>
            <pc:docMk/>
            <pc:sldMk cId="1107772649" sldId="264"/>
            <ac:spMk id="16" creationId="{9B6D200E-18F7-0180-C718-64A7211BE774}"/>
          </ac:spMkLst>
        </pc:spChg>
      </pc:sldChg>
      <pc:sldChg chg="addSp delSp modSp mod modAnim">
        <pc:chgData name="Rothen Julie" userId="b30238cd-629d-46d7-8a63-1054d9af1e42" providerId="ADAL" clId="{C579E836-D848-4DD7-AC81-A08096986318}" dt="2023-03-27T09:08:20.497" v="109"/>
        <pc:sldMkLst>
          <pc:docMk/>
          <pc:sldMk cId="3512406831" sldId="265"/>
        </pc:sldMkLst>
        <pc:spChg chg="add del mod">
          <ac:chgData name="Rothen Julie" userId="b30238cd-629d-46d7-8a63-1054d9af1e42" providerId="ADAL" clId="{C579E836-D848-4DD7-AC81-A08096986318}" dt="2023-03-27T09:08:20.497" v="109"/>
          <ac:spMkLst>
            <pc:docMk/>
            <pc:sldMk cId="3512406831" sldId="265"/>
            <ac:spMk id="2" creationId="{BEDE6563-B6A6-59F9-13FA-6C8BBD538BB5}"/>
          </ac:spMkLst>
        </pc:spChg>
      </pc:sldChg>
    </pc:docChg>
  </pc:docChgLst>
  <pc:docChgLst>
    <pc:chgData name="Rothen Julie" userId="b30238cd-629d-46d7-8a63-1054d9af1e42" providerId="ADAL" clId="{21F051B4-FA23-46F1-87F7-DDB3832C5B5E}"/>
    <pc:docChg chg="undo custSel modSld">
      <pc:chgData name="Rothen Julie" userId="b30238cd-629d-46d7-8a63-1054d9af1e42" providerId="ADAL" clId="{21F051B4-FA23-46F1-87F7-DDB3832C5B5E}" dt="2023-05-08T09:26:06.250" v="15" actId="14100"/>
      <pc:docMkLst>
        <pc:docMk/>
      </pc:docMkLst>
      <pc:sldChg chg="addSp modSp mod">
        <pc:chgData name="Rothen Julie" userId="b30238cd-629d-46d7-8a63-1054d9af1e42" providerId="ADAL" clId="{21F051B4-FA23-46F1-87F7-DDB3832C5B5E}" dt="2023-05-08T09:26:06.250" v="15" actId="14100"/>
        <pc:sldMkLst>
          <pc:docMk/>
          <pc:sldMk cId="1775754943" sldId="256"/>
        </pc:sldMkLst>
        <pc:spChg chg="mod">
          <ac:chgData name="Rothen Julie" userId="b30238cd-629d-46d7-8a63-1054d9af1e42" providerId="ADAL" clId="{21F051B4-FA23-46F1-87F7-DDB3832C5B5E}" dt="2023-05-08T09:26:06.250" v="15" actId="14100"/>
          <ac:spMkLst>
            <pc:docMk/>
            <pc:sldMk cId="1775754943" sldId="256"/>
            <ac:spMk id="41" creationId="{AD57CDDD-0CDE-819B-8C2C-6696191300E2}"/>
          </ac:spMkLst>
        </pc:spChg>
        <pc:picChg chg="add mod">
          <ac:chgData name="Rothen Julie" userId="b30238cd-629d-46d7-8a63-1054d9af1e42" providerId="ADAL" clId="{21F051B4-FA23-46F1-87F7-DDB3832C5B5E}" dt="2023-05-08T09:23:16.527" v="7" actId="1076"/>
          <ac:picMkLst>
            <pc:docMk/>
            <pc:sldMk cId="1775754943" sldId="256"/>
            <ac:picMk id="3" creationId="{312AAA28-4DE0-20C5-1B69-5D6FD73B2EEB}"/>
          </ac:picMkLst>
        </pc:picChg>
        <pc:picChg chg="add mod">
          <ac:chgData name="Rothen Julie" userId="b30238cd-629d-46d7-8a63-1054d9af1e42" providerId="ADAL" clId="{21F051B4-FA23-46F1-87F7-DDB3832C5B5E}" dt="2023-05-08T09:23:11.823" v="6" actId="1076"/>
          <ac:picMkLst>
            <pc:docMk/>
            <pc:sldMk cId="1775754943" sldId="256"/>
            <ac:picMk id="7" creationId="{C5970E3F-BE1B-2D6C-3426-C7358D3B0319}"/>
          </ac:picMkLst>
        </pc:picChg>
      </pc:sldChg>
      <pc:sldChg chg="addSp modSp">
        <pc:chgData name="Rothen Julie" userId="b30238cd-629d-46d7-8a63-1054d9af1e42" providerId="ADAL" clId="{21F051B4-FA23-46F1-87F7-DDB3832C5B5E}" dt="2023-05-08T09:23:24.641" v="8"/>
        <pc:sldMkLst>
          <pc:docMk/>
          <pc:sldMk cId="1419042358" sldId="258"/>
        </pc:sldMkLst>
        <pc:picChg chg="add mod">
          <ac:chgData name="Rothen Julie" userId="b30238cd-629d-46d7-8a63-1054d9af1e42" providerId="ADAL" clId="{21F051B4-FA23-46F1-87F7-DDB3832C5B5E}" dt="2023-05-08T09:23:24.641" v="8"/>
          <ac:picMkLst>
            <pc:docMk/>
            <pc:sldMk cId="1419042358" sldId="258"/>
            <ac:picMk id="7" creationId="{62428279-CEDE-F938-EBD7-B62C43FE4308}"/>
          </ac:picMkLst>
        </pc:picChg>
        <pc:picChg chg="add mod">
          <ac:chgData name="Rothen Julie" userId="b30238cd-629d-46d7-8a63-1054d9af1e42" providerId="ADAL" clId="{21F051B4-FA23-46F1-87F7-DDB3832C5B5E}" dt="2023-05-08T09:23:24.641" v="8"/>
          <ac:picMkLst>
            <pc:docMk/>
            <pc:sldMk cId="1419042358" sldId="258"/>
            <ac:picMk id="9" creationId="{6A2C0BC1-3005-B840-DE3C-3FE30CD3A13E}"/>
          </ac:picMkLst>
        </pc:picChg>
      </pc:sldChg>
      <pc:sldChg chg="addSp modSp">
        <pc:chgData name="Rothen Julie" userId="b30238cd-629d-46d7-8a63-1054d9af1e42" providerId="ADAL" clId="{21F051B4-FA23-46F1-87F7-DDB3832C5B5E}" dt="2023-05-08T09:23:34.474" v="10"/>
        <pc:sldMkLst>
          <pc:docMk/>
          <pc:sldMk cId="197791489" sldId="260"/>
        </pc:sldMkLst>
        <pc:picChg chg="add mod">
          <ac:chgData name="Rothen Julie" userId="b30238cd-629d-46d7-8a63-1054d9af1e42" providerId="ADAL" clId="{21F051B4-FA23-46F1-87F7-DDB3832C5B5E}" dt="2023-05-08T09:23:34.474" v="10"/>
          <ac:picMkLst>
            <pc:docMk/>
            <pc:sldMk cId="197791489" sldId="260"/>
            <ac:picMk id="16" creationId="{5F6B88B9-E3ED-CDBF-9867-DE73FC7A2048}"/>
          </ac:picMkLst>
        </pc:picChg>
        <pc:picChg chg="add mod">
          <ac:chgData name="Rothen Julie" userId="b30238cd-629d-46d7-8a63-1054d9af1e42" providerId="ADAL" clId="{21F051B4-FA23-46F1-87F7-DDB3832C5B5E}" dt="2023-05-08T09:23:34.474" v="10"/>
          <ac:picMkLst>
            <pc:docMk/>
            <pc:sldMk cId="197791489" sldId="260"/>
            <ac:picMk id="18" creationId="{7BA76DA1-E383-67C4-3986-109F545C699B}"/>
          </ac:picMkLst>
        </pc:picChg>
      </pc:sldChg>
      <pc:sldChg chg="addSp modSp">
        <pc:chgData name="Rothen Julie" userId="b30238cd-629d-46d7-8a63-1054d9af1e42" providerId="ADAL" clId="{21F051B4-FA23-46F1-87F7-DDB3832C5B5E}" dt="2023-05-08T09:23:39.955" v="11"/>
        <pc:sldMkLst>
          <pc:docMk/>
          <pc:sldMk cId="521286702" sldId="261"/>
        </pc:sldMkLst>
        <pc:picChg chg="add mod">
          <ac:chgData name="Rothen Julie" userId="b30238cd-629d-46d7-8a63-1054d9af1e42" providerId="ADAL" clId="{21F051B4-FA23-46F1-87F7-DDB3832C5B5E}" dt="2023-05-08T09:23:39.955" v="11"/>
          <ac:picMkLst>
            <pc:docMk/>
            <pc:sldMk cId="521286702" sldId="261"/>
            <ac:picMk id="16" creationId="{2086973A-F48A-44D0-C7C1-7F7385EAAAC2}"/>
          </ac:picMkLst>
        </pc:picChg>
        <pc:picChg chg="add mod">
          <ac:chgData name="Rothen Julie" userId="b30238cd-629d-46d7-8a63-1054d9af1e42" providerId="ADAL" clId="{21F051B4-FA23-46F1-87F7-DDB3832C5B5E}" dt="2023-05-08T09:23:39.955" v="11"/>
          <ac:picMkLst>
            <pc:docMk/>
            <pc:sldMk cId="521286702" sldId="261"/>
            <ac:picMk id="18" creationId="{6B667FC7-97F3-1387-CB60-559571CD6566}"/>
          </ac:picMkLst>
        </pc:picChg>
      </pc:sldChg>
      <pc:sldChg chg="addSp modSp">
        <pc:chgData name="Rothen Julie" userId="b30238cd-629d-46d7-8a63-1054d9af1e42" providerId="ADAL" clId="{21F051B4-FA23-46F1-87F7-DDB3832C5B5E}" dt="2023-05-08T09:23:30.175" v="9"/>
        <pc:sldMkLst>
          <pc:docMk/>
          <pc:sldMk cId="3545622771" sldId="262"/>
        </pc:sldMkLst>
        <pc:picChg chg="add mod">
          <ac:chgData name="Rothen Julie" userId="b30238cd-629d-46d7-8a63-1054d9af1e42" providerId="ADAL" clId="{21F051B4-FA23-46F1-87F7-DDB3832C5B5E}" dt="2023-05-08T09:23:30.175" v="9"/>
          <ac:picMkLst>
            <pc:docMk/>
            <pc:sldMk cId="3545622771" sldId="262"/>
            <ac:picMk id="7" creationId="{94294DB5-CF90-F057-3719-982241E1C940}"/>
          </ac:picMkLst>
        </pc:picChg>
        <pc:picChg chg="add mod">
          <ac:chgData name="Rothen Julie" userId="b30238cd-629d-46d7-8a63-1054d9af1e42" providerId="ADAL" clId="{21F051B4-FA23-46F1-87F7-DDB3832C5B5E}" dt="2023-05-08T09:23:30.175" v="9"/>
          <ac:picMkLst>
            <pc:docMk/>
            <pc:sldMk cId="3545622771" sldId="262"/>
            <ac:picMk id="9" creationId="{C4F73300-0846-A3A2-39E0-9408668334F2}"/>
          </ac:picMkLst>
        </pc:picChg>
      </pc:sldChg>
      <pc:sldChg chg="addSp modSp">
        <pc:chgData name="Rothen Julie" userId="b30238cd-629d-46d7-8a63-1054d9af1e42" providerId="ADAL" clId="{21F051B4-FA23-46F1-87F7-DDB3832C5B5E}" dt="2023-05-08T09:23:45.783" v="12"/>
        <pc:sldMkLst>
          <pc:docMk/>
          <pc:sldMk cId="4171960677" sldId="263"/>
        </pc:sldMkLst>
        <pc:picChg chg="add mod">
          <ac:chgData name="Rothen Julie" userId="b30238cd-629d-46d7-8a63-1054d9af1e42" providerId="ADAL" clId="{21F051B4-FA23-46F1-87F7-DDB3832C5B5E}" dt="2023-05-08T09:23:45.783" v="12"/>
          <ac:picMkLst>
            <pc:docMk/>
            <pc:sldMk cId="4171960677" sldId="263"/>
            <ac:picMk id="16" creationId="{60DD2C2E-B65F-7309-2D5B-CE1E922C6630}"/>
          </ac:picMkLst>
        </pc:picChg>
        <pc:picChg chg="add mod">
          <ac:chgData name="Rothen Julie" userId="b30238cd-629d-46d7-8a63-1054d9af1e42" providerId="ADAL" clId="{21F051B4-FA23-46F1-87F7-DDB3832C5B5E}" dt="2023-05-08T09:23:45.783" v="12"/>
          <ac:picMkLst>
            <pc:docMk/>
            <pc:sldMk cId="4171960677" sldId="263"/>
            <ac:picMk id="18" creationId="{A1A25784-EBD4-0671-4D82-4489C9112293}"/>
          </ac:picMkLst>
        </pc:picChg>
      </pc:sldChg>
      <pc:sldChg chg="addSp modSp">
        <pc:chgData name="Rothen Julie" userId="b30238cd-629d-46d7-8a63-1054d9af1e42" providerId="ADAL" clId="{21F051B4-FA23-46F1-87F7-DDB3832C5B5E}" dt="2023-05-08T09:23:50.506" v="13"/>
        <pc:sldMkLst>
          <pc:docMk/>
          <pc:sldMk cId="1107772649" sldId="264"/>
        </pc:sldMkLst>
        <pc:picChg chg="add mod">
          <ac:chgData name="Rothen Julie" userId="b30238cd-629d-46d7-8a63-1054d9af1e42" providerId="ADAL" clId="{21F051B4-FA23-46F1-87F7-DDB3832C5B5E}" dt="2023-05-08T09:23:50.506" v="13"/>
          <ac:picMkLst>
            <pc:docMk/>
            <pc:sldMk cId="1107772649" sldId="264"/>
            <ac:picMk id="18" creationId="{8FE37E00-D74D-688B-BDC1-BFCEC5BC532A}"/>
          </ac:picMkLst>
        </pc:picChg>
        <pc:picChg chg="add mod">
          <ac:chgData name="Rothen Julie" userId="b30238cd-629d-46d7-8a63-1054d9af1e42" providerId="ADAL" clId="{21F051B4-FA23-46F1-87F7-DDB3832C5B5E}" dt="2023-05-08T09:23:50.506" v="13"/>
          <ac:picMkLst>
            <pc:docMk/>
            <pc:sldMk cId="1107772649" sldId="264"/>
            <ac:picMk id="20" creationId="{9416CBEE-239B-EEDC-6DC7-7D63D04B2429}"/>
          </ac:picMkLst>
        </pc:picChg>
      </pc:sldChg>
      <pc:sldChg chg="addSp modSp">
        <pc:chgData name="Rothen Julie" userId="b30238cd-629d-46d7-8a63-1054d9af1e42" providerId="ADAL" clId="{21F051B4-FA23-46F1-87F7-DDB3832C5B5E}" dt="2023-05-08T09:23:54.119" v="14"/>
        <pc:sldMkLst>
          <pc:docMk/>
          <pc:sldMk cId="3512406831" sldId="265"/>
        </pc:sldMkLst>
        <pc:picChg chg="add mod">
          <ac:chgData name="Rothen Julie" userId="b30238cd-629d-46d7-8a63-1054d9af1e42" providerId="ADAL" clId="{21F051B4-FA23-46F1-87F7-DDB3832C5B5E}" dt="2023-05-08T09:23:54.119" v="14"/>
          <ac:picMkLst>
            <pc:docMk/>
            <pc:sldMk cId="3512406831" sldId="265"/>
            <ac:picMk id="2" creationId="{9F72E2AA-B6DF-A554-7EA2-0B4478047075}"/>
          </ac:picMkLst>
        </pc:picChg>
        <pc:picChg chg="add mod">
          <ac:chgData name="Rothen Julie" userId="b30238cd-629d-46d7-8a63-1054d9af1e42" providerId="ADAL" clId="{21F051B4-FA23-46F1-87F7-DDB3832C5B5E}" dt="2023-05-08T09:23:54.119" v="14"/>
          <ac:picMkLst>
            <pc:docMk/>
            <pc:sldMk cId="3512406831" sldId="265"/>
            <ac:picMk id="7" creationId="{DBE89D19-A15C-167C-7517-BF64E3F62C6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1ACB7D1-29F3-378A-9A11-FD91853E1B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B1AC8AC-0D4D-1B86-3DBB-BC2A1D94C4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C94C839-BDD8-9AA8-C3D4-2910D5AE72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E0C24-B4C9-4CAC-A078-99D8F75A2F91}" type="datetimeFigureOut">
              <a:rPr lang="fr-CH" smtClean="0"/>
              <a:t>03.07.2023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24DF9CB-2035-F251-93FE-4DD2E2EA4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0C48B29-1819-1A08-827D-BA6137C73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E9A-4186-4E36-8165-CEB8FC12C8A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33437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2BA459-C44F-7A0C-1354-27C639653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85CBE75-23C3-3819-4AC0-B0625A6B73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AD28B2E-A666-21BC-A757-B1E351ED3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E0C24-B4C9-4CAC-A078-99D8F75A2F91}" type="datetimeFigureOut">
              <a:rPr lang="fr-CH" smtClean="0"/>
              <a:t>03.07.2023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B8DE9F0-31EC-FFD5-2017-16D60C29F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4A00D03-C4BD-A536-0B59-9EE39F2EC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E9A-4186-4E36-8165-CEB8FC12C8A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37937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9724F29D-186E-2EB3-426F-4AC7735F4E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16E4464-A7C9-2CA6-3AD3-53E921D60F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44EDC0-227D-E962-908E-56A2CB07C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E0C24-B4C9-4CAC-A078-99D8F75A2F91}" type="datetimeFigureOut">
              <a:rPr lang="fr-CH" smtClean="0"/>
              <a:t>03.07.2023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9401700-72A9-A6E5-35A3-4999FB05C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C99B5B1-6CA1-4D88-4C9B-68C6CD6A7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E9A-4186-4E36-8165-CEB8FC12C8A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54904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289565-FDA7-B00C-FED0-6522EE59D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C9F56F-9A65-91CF-A972-B50AE94783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434B35A-1B3A-D998-48ED-BA0CE9B90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E0C24-B4C9-4CAC-A078-99D8F75A2F91}" type="datetimeFigureOut">
              <a:rPr lang="fr-CH" smtClean="0"/>
              <a:t>03.07.2023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CB1B3CD-F3A3-8E17-F961-D39ABBB01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EAA67F8-D96C-9ECC-72E6-49706BA63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E9A-4186-4E36-8165-CEB8FC12C8A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17641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F40CF83-7DA8-678C-F223-1898E04AC2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FFCF189-8586-9C8B-AD4C-2B31F7B597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6C1F078-152A-05F7-13EF-CEA2AD47B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E0C24-B4C9-4CAC-A078-99D8F75A2F91}" type="datetimeFigureOut">
              <a:rPr lang="fr-CH" smtClean="0"/>
              <a:t>03.07.2023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8F658C4-75EF-63B0-E2C4-64CC195F0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CD45285-9529-B50A-B509-7256947F5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E9A-4186-4E36-8165-CEB8FC12C8A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64213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AA5A432-5F44-21D0-CB0D-2F0D42CAD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808B9A7-79A4-7A8E-750D-D4B78A7930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63559D5-84B2-5184-3173-D5B90B0EC0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C64CC61-D7E8-5777-BF16-4AC72DA32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E0C24-B4C9-4CAC-A078-99D8F75A2F91}" type="datetimeFigureOut">
              <a:rPr lang="fr-CH" smtClean="0"/>
              <a:t>03.07.2023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57895B1-4B78-8EC7-CE8F-B972DCE7A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14F6090-87F0-4F83-0FFC-DE11F5D8D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E9A-4186-4E36-8165-CEB8FC12C8A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11986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0A7E2F7-14F9-BC37-3F74-A97C353FA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A8D8006-236E-DC67-D146-35750EB167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C44C09D-FD64-8795-59F1-EA0ED955A5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701A0E8-D440-7F35-FC57-0E57A899AF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420B8F4-756A-1143-1C23-563CFBB572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A28DBDB-04CF-2046-EAC9-3A4F1A3E0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E0C24-B4C9-4CAC-A078-99D8F75A2F91}" type="datetimeFigureOut">
              <a:rPr lang="fr-CH" smtClean="0"/>
              <a:t>03.07.2023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C873207-3841-1BE7-1F03-8D77CE805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5635F2A-201A-BBB3-3A3B-152DC033C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E9A-4186-4E36-8165-CEB8FC12C8A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88711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7E3A51-41FA-AC38-E80E-BE2975CE2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77C2622-4B4C-7608-4C47-07F98BB5F1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E0C24-B4C9-4CAC-A078-99D8F75A2F91}" type="datetimeFigureOut">
              <a:rPr lang="fr-CH" smtClean="0"/>
              <a:t>03.07.2023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94E151D-3DF5-63BA-0054-A22E2A3B1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6C40F7A-3FD1-12F8-2E14-EBB83BB1C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E9A-4186-4E36-8165-CEB8FC12C8A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01756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9F4BB65-60AF-5FD8-9660-27AC01E13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E0C24-B4C9-4CAC-A078-99D8F75A2F91}" type="datetimeFigureOut">
              <a:rPr lang="fr-CH" smtClean="0"/>
              <a:t>03.07.2023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EC0ED12-B576-3D21-1ECC-2705EE02E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67D6979-5B52-030E-8EC3-3653B72F4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E9A-4186-4E36-8165-CEB8FC12C8A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17941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C65A36-584F-3034-287B-7E4F304A5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1A2E5F5-CC0B-367E-81AA-2E78115620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770022A-5EFC-EDD2-2A80-BDF41938B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BD30BEC-AE82-81AA-BC72-E4AC676C4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E0C24-B4C9-4CAC-A078-99D8F75A2F91}" type="datetimeFigureOut">
              <a:rPr lang="fr-CH" smtClean="0"/>
              <a:t>03.07.2023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C9F3255-4837-2C65-552E-CF4D60C6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1FF35E3-F65D-5F48-EDB1-2098FCF31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E9A-4186-4E36-8165-CEB8FC12C8A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42659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295088-D9E9-8D8D-6F91-5E3385BCAA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D9AAC614-6F9C-9A04-0D14-14F64F812B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A302265-A4F3-E8FE-4CD8-E8929D5DE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9CE3EF5-995F-C815-BD08-821807E53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E0C24-B4C9-4CAC-A078-99D8F75A2F91}" type="datetimeFigureOut">
              <a:rPr lang="fr-CH" smtClean="0"/>
              <a:t>03.07.2023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EB9167F-0531-E957-438D-91E514122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7094DF4-B0A9-33B7-618C-D687CE1C0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E9A-4186-4E36-8165-CEB8FC12C8A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91543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63CF10C-2F40-5E75-3DEC-8A5ACCD06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39994E6-BD43-7472-14B9-F1FA65AF04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DA5F3C5-52B4-EDC8-D287-D18086EE7D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7E0C24-B4C9-4CAC-A078-99D8F75A2F91}" type="datetimeFigureOut">
              <a:rPr lang="fr-CH" smtClean="0"/>
              <a:t>03.07.2023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2011567-EBB0-59E3-4954-97E8BDEBF6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C137362-C784-FFE5-6A5E-30CF2C11CC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4FBE9A-4186-4E36-8165-CEB8FC12C8A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32425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 de texte 2">
            <a:extLst>
              <a:ext uri="{FF2B5EF4-FFF2-40B4-BE49-F238E27FC236}">
                <a16:creationId xmlns:a16="http://schemas.microsoft.com/office/drawing/2014/main" id="{824C16D1-81DA-DB90-730A-F4E76429A2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7460" y="3209412"/>
            <a:ext cx="1249809" cy="905356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Diana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1">
            <a:extLst>
              <a:ext uri="{FF2B5EF4-FFF2-40B4-BE49-F238E27FC236}">
                <a16:creationId xmlns:a16="http://schemas.microsoft.com/office/drawing/2014/main" id="{5CFF8397-F89A-0953-3B76-3528A9EFA2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8453" y="5463871"/>
            <a:ext cx="1249809" cy="832658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Zone de texte 4">
            <a:extLst>
              <a:ext uri="{FF2B5EF4-FFF2-40B4-BE49-F238E27FC236}">
                <a16:creationId xmlns:a16="http://schemas.microsoft.com/office/drawing/2014/main" id="{25B8DF28-558B-482B-080F-0F609470DD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3361" y="3209412"/>
            <a:ext cx="1277938" cy="899582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Père de 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Zone de texte 7">
            <a:extLst>
              <a:ext uri="{FF2B5EF4-FFF2-40B4-BE49-F238E27FC236}">
                <a16:creationId xmlns:a16="http://schemas.microsoft.com/office/drawing/2014/main" id="{7CBEB676-76D9-BC6E-3993-ABBDFD3E53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59069" y="3203488"/>
            <a:ext cx="1277937" cy="1026606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ère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11">
            <a:extLst>
              <a:ext uri="{FF2B5EF4-FFF2-40B4-BE49-F238E27FC236}">
                <a16:creationId xmlns:a16="http://schemas.microsoft.com/office/drawing/2014/main" id="{156CFE13-7FE1-8765-286E-1AE9A79842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15" name="Rectangle 13">
            <a:extLst>
              <a:ext uri="{FF2B5EF4-FFF2-40B4-BE49-F238E27FC236}">
                <a16:creationId xmlns:a16="http://schemas.microsoft.com/office/drawing/2014/main" id="{870B6B6C-4862-4E54-3F1B-B3019C4124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 dirty="0"/>
          </a:p>
        </p:txBody>
      </p:sp>
      <p:sp>
        <p:nvSpPr>
          <p:cNvPr id="21" name="Zone de texte 3">
            <a:extLst>
              <a:ext uri="{FF2B5EF4-FFF2-40B4-BE49-F238E27FC236}">
                <a16:creationId xmlns:a16="http://schemas.microsoft.com/office/drawing/2014/main" id="{D134EA53-AE94-BA58-CB3D-5AC2FD409E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677" y="908662"/>
            <a:ext cx="1277937" cy="922954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Grand-mère de 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Text Box 10">
            <a:extLst>
              <a:ext uri="{FF2B5EF4-FFF2-40B4-BE49-F238E27FC236}">
                <a16:creationId xmlns:a16="http://schemas.microsoft.com/office/drawing/2014/main" id="{EFCD57A9-6EBA-9719-2996-A7346E7DF9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3550" y="894901"/>
            <a:ext cx="1277938" cy="93389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Grand-père de 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Zone de texte 3">
            <a:extLst>
              <a:ext uri="{FF2B5EF4-FFF2-40B4-BE49-F238E27FC236}">
                <a16:creationId xmlns:a16="http://schemas.microsoft.com/office/drawing/2014/main" id="{0D7C8CA6-41A1-887D-C2B6-71DC2A9077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1320" y="882716"/>
            <a:ext cx="1277937" cy="922954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Grand-mère de 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Text Box 10">
            <a:extLst>
              <a:ext uri="{FF2B5EF4-FFF2-40B4-BE49-F238E27FC236}">
                <a16:creationId xmlns:a16="http://schemas.microsoft.com/office/drawing/2014/main" id="{1DD3F343-5D1B-7F3B-49C8-0B445E70F9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5429" y="913146"/>
            <a:ext cx="1277938" cy="114841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Paul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Zone de texte 4">
            <a:extLst>
              <a:ext uri="{FF2B5EF4-FFF2-40B4-BE49-F238E27FC236}">
                <a16:creationId xmlns:a16="http://schemas.microsoft.com/office/drawing/2014/main" id="{5663CABA-8B80-CB72-878E-BBD15DF92A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2196" y="3220294"/>
            <a:ext cx="1277938" cy="10098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Jean-Pierre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Text Box 1">
            <a:extLst>
              <a:ext uri="{FF2B5EF4-FFF2-40B4-BE49-F238E27FC236}">
                <a16:creationId xmlns:a16="http://schemas.microsoft.com/office/drawing/2014/main" id="{875D3C6F-4CC0-7C27-C2C7-2086721346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32441" y="5326431"/>
            <a:ext cx="1249809" cy="97009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Zone de texte 3">
            <a:extLst>
              <a:ext uri="{FF2B5EF4-FFF2-40B4-BE49-F238E27FC236}">
                <a16:creationId xmlns:a16="http://schemas.microsoft.com/office/drawing/2014/main" id="{80095787-074A-1AC8-0C51-0DD281D1B5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81821" y="839420"/>
            <a:ext cx="1259295" cy="94953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Grand-mère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Zone de texte 3">
            <a:extLst>
              <a:ext uri="{FF2B5EF4-FFF2-40B4-BE49-F238E27FC236}">
                <a16:creationId xmlns:a16="http://schemas.microsoft.com/office/drawing/2014/main" id="{06C2D818-18FC-E448-A036-6F494BDFBB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52820" y="831579"/>
            <a:ext cx="1277937" cy="96521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Grand-mère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Zone de texte 3">
            <a:extLst>
              <a:ext uri="{FF2B5EF4-FFF2-40B4-BE49-F238E27FC236}">
                <a16:creationId xmlns:a16="http://schemas.microsoft.com/office/drawing/2014/main" id="{2FA4B24C-B8AF-8070-66C6-AEA922451D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43282" y="847676"/>
            <a:ext cx="1277937" cy="94637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Grand-père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Zone de texte 3">
            <a:extLst>
              <a:ext uri="{FF2B5EF4-FFF2-40B4-BE49-F238E27FC236}">
                <a16:creationId xmlns:a16="http://schemas.microsoft.com/office/drawing/2014/main" id="{6E8CBDB3-0474-F933-6F6C-164D6B5099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8625" y="839420"/>
            <a:ext cx="1277937" cy="93389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Grand-père INCONNU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A56F5625-75A8-3771-A1C2-5652F7704351}"/>
              </a:ext>
            </a:extLst>
          </p:cNvPr>
          <p:cNvCxnSpPr>
            <a:cxnSpLocks/>
            <a:endCxn id="22" idx="1"/>
          </p:cNvCxnSpPr>
          <p:nvPr/>
        </p:nvCxnSpPr>
        <p:spPr>
          <a:xfrm flipV="1">
            <a:off x="1423614" y="1361851"/>
            <a:ext cx="259936" cy="57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D8155CFD-16A9-6F99-42F7-CE9799EA1159}"/>
              </a:ext>
            </a:extLst>
          </p:cNvPr>
          <p:cNvCxnSpPr>
            <a:cxnSpLocks/>
          </p:cNvCxnSpPr>
          <p:nvPr/>
        </p:nvCxnSpPr>
        <p:spPr>
          <a:xfrm flipV="1">
            <a:off x="4516438" y="1368712"/>
            <a:ext cx="259936" cy="57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>
            <a:extLst>
              <a:ext uri="{FF2B5EF4-FFF2-40B4-BE49-F238E27FC236}">
                <a16:creationId xmlns:a16="http://schemas.microsoft.com/office/drawing/2014/main" id="{659BEEBB-59AE-FFF8-E6DE-8AB98E9B42BE}"/>
              </a:ext>
            </a:extLst>
          </p:cNvPr>
          <p:cNvCxnSpPr>
            <a:cxnSpLocks/>
            <a:stCxn id="32" idx="3"/>
            <a:endCxn id="29" idx="1"/>
          </p:cNvCxnSpPr>
          <p:nvPr/>
        </p:nvCxnSpPr>
        <p:spPr>
          <a:xfrm>
            <a:off x="7666562" y="1306370"/>
            <a:ext cx="315259" cy="7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782188DD-34D1-D813-C9A2-53A2441F7E92}"/>
              </a:ext>
            </a:extLst>
          </p:cNvPr>
          <p:cNvCxnSpPr>
            <a:cxnSpLocks/>
            <a:stCxn id="31" idx="3"/>
            <a:endCxn id="30" idx="1"/>
          </p:cNvCxnSpPr>
          <p:nvPr/>
        </p:nvCxnSpPr>
        <p:spPr>
          <a:xfrm flipV="1">
            <a:off x="10621219" y="1314189"/>
            <a:ext cx="231601" cy="667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FC47E370-5F1A-1E03-B272-13CF7F50D71A}"/>
              </a:ext>
            </a:extLst>
          </p:cNvPr>
          <p:cNvCxnSpPr>
            <a:cxnSpLocks/>
            <a:stCxn id="8" idx="0"/>
          </p:cNvCxnSpPr>
          <p:nvPr/>
        </p:nvCxnSpPr>
        <p:spPr>
          <a:xfrm flipH="1" flipV="1">
            <a:off x="1553047" y="1361851"/>
            <a:ext cx="9283" cy="184756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B9301B8F-895C-1840-A17A-710C1AF08FE1}"/>
              </a:ext>
            </a:extLst>
          </p:cNvPr>
          <p:cNvCxnSpPr>
            <a:cxnSpLocks/>
          </p:cNvCxnSpPr>
          <p:nvPr/>
        </p:nvCxnSpPr>
        <p:spPr>
          <a:xfrm flipH="1" flipV="1">
            <a:off x="4653860" y="1379124"/>
            <a:ext cx="4147" cy="186755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5955F272-601D-1F93-C922-1EAE97B1B644}"/>
              </a:ext>
            </a:extLst>
          </p:cNvPr>
          <p:cNvCxnSpPr>
            <a:cxnSpLocks/>
            <a:stCxn id="5" idx="0"/>
          </p:cNvCxnSpPr>
          <p:nvPr/>
        </p:nvCxnSpPr>
        <p:spPr>
          <a:xfrm flipV="1">
            <a:off x="3023358" y="3659203"/>
            <a:ext cx="0" cy="180466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7510EEB7-A437-DD60-8A71-1383211BCED4}"/>
              </a:ext>
            </a:extLst>
          </p:cNvPr>
          <p:cNvCxnSpPr>
            <a:cxnSpLocks/>
            <a:stCxn id="8" idx="3"/>
            <a:endCxn id="4" idx="1"/>
          </p:cNvCxnSpPr>
          <p:nvPr/>
        </p:nvCxnSpPr>
        <p:spPr>
          <a:xfrm>
            <a:off x="2201299" y="3659203"/>
            <a:ext cx="1786161" cy="28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>
            <a:extLst>
              <a:ext uri="{FF2B5EF4-FFF2-40B4-BE49-F238E27FC236}">
                <a16:creationId xmlns:a16="http://schemas.microsoft.com/office/drawing/2014/main" id="{D055BDC4-9178-6D62-4F49-56E95265EA8E}"/>
              </a:ext>
            </a:extLst>
          </p:cNvPr>
          <p:cNvCxnSpPr>
            <a:cxnSpLocks/>
            <a:stCxn id="28" idx="0"/>
          </p:cNvCxnSpPr>
          <p:nvPr/>
        </p:nvCxnSpPr>
        <p:spPr>
          <a:xfrm flipH="1" flipV="1">
            <a:off x="9343282" y="3716791"/>
            <a:ext cx="14064" cy="16096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AC6BA7FC-7CB7-FA78-D624-D991EBB040E7}"/>
              </a:ext>
            </a:extLst>
          </p:cNvPr>
          <p:cNvCxnSpPr>
            <a:cxnSpLocks/>
            <a:stCxn id="27" idx="3"/>
            <a:endCxn id="11" idx="1"/>
          </p:cNvCxnSpPr>
          <p:nvPr/>
        </p:nvCxnSpPr>
        <p:spPr>
          <a:xfrm flipV="1">
            <a:off x="8470134" y="3716791"/>
            <a:ext cx="1588935" cy="840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50">
            <a:extLst>
              <a:ext uri="{FF2B5EF4-FFF2-40B4-BE49-F238E27FC236}">
                <a16:creationId xmlns:a16="http://schemas.microsoft.com/office/drawing/2014/main" id="{B4EA7131-B74D-A95A-D158-3079AEF9E973}"/>
              </a:ext>
            </a:extLst>
          </p:cNvPr>
          <p:cNvCxnSpPr>
            <a:cxnSpLocks/>
            <a:stCxn id="27" idx="0"/>
          </p:cNvCxnSpPr>
          <p:nvPr/>
        </p:nvCxnSpPr>
        <p:spPr>
          <a:xfrm flipV="1">
            <a:off x="7831165" y="1315006"/>
            <a:ext cx="0" cy="19052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52">
            <a:extLst>
              <a:ext uri="{FF2B5EF4-FFF2-40B4-BE49-F238E27FC236}">
                <a16:creationId xmlns:a16="http://schemas.microsoft.com/office/drawing/2014/main" id="{8FB307C9-E956-EDC5-6A8C-F2AAC33E2760}"/>
              </a:ext>
            </a:extLst>
          </p:cNvPr>
          <p:cNvCxnSpPr>
            <a:cxnSpLocks/>
            <a:stCxn id="11" idx="0"/>
          </p:cNvCxnSpPr>
          <p:nvPr/>
        </p:nvCxnSpPr>
        <p:spPr>
          <a:xfrm flipV="1">
            <a:off x="10698038" y="1310299"/>
            <a:ext cx="34640" cy="189318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 1" descr="Femme">
            <a:extLst>
              <a:ext uri="{FF2B5EF4-FFF2-40B4-BE49-F238E27FC236}">
                <a16:creationId xmlns:a16="http://schemas.microsoft.com/office/drawing/2014/main" id="{63D60B3F-2C9B-D9BB-6425-85D96CBEC1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547" y="5772647"/>
            <a:ext cx="523882" cy="52388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68366C9-3962-002B-2DE0-FD22791D91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9621" y="5701085"/>
            <a:ext cx="595445" cy="595445"/>
          </a:xfrm>
          <a:prstGeom prst="rect">
            <a:avLst/>
          </a:prstGeom>
        </p:spPr>
      </p:pic>
      <p:pic>
        <p:nvPicPr>
          <p:cNvPr id="10" name="Image 9" descr="Femme">
            <a:extLst>
              <a:ext uri="{FF2B5EF4-FFF2-40B4-BE49-F238E27FC236}">
                <a16:creationId xmlns:a16="http://schemas.microsoft.com/office/drawing/2014/main" id="{DA597AF1-C0FC-9304-FFF4-B366CE77F6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070" y="3538330"/>
            <a:ext cx="576438" cy="576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Grand-père">
            <a:extLst>
              <a:ext uri="{FF2B5EF4-FFF2-40B4-BE49-F238E27FC236}">
                <a16:creationId xmlns:a16="http://schemas.microsoft.com/office/drawing/2014/main" id="{5B53B2CB-CC3D-2B88-E6DD-78E4014E407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3834" y="1243685"/>
            <a:ext cx="817880" cy="817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Homme d'affaire">
            <a:extLst>
              <a:ext uri="{FF2B5EF4-FFF2-40B4-BE49-F238E27FC236}">
                <a16:creationId xmlns:a16="http://schemas.microsoft.com/office/drawing/2014/main" id="{D34B46DF-F5A2-BD74-B516-DC2073A9F5E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011" y="3535680"/>
            <a:ext cx="694414" cy="694414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ZoneTexte 40">
            <a:extLst>
              <a:ext uri="{FF2B5EF4-FFF2-40B4-BE49-F238E27FC236}">
                <a16:creationId xmlns:a16="http://schemas.microsoft.com/office/drawing/2014/main" id="{AD57CDDD-0CDE-819B-8C2C-6696191300E2}"/>
              </a:ext>
            </a:extLst>
          </p:cNvPr>
          <p:cNvSpPr txBox="1"/>
          <p:nvPr/>
        </p:nvSpPr>
        <p:spPr>
          <a:xfrm>
            <a:off x="1755665" y="183637"/>
            <a:ext cx="422949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200" dirty="0">
                <a:solidFill>
                  <a:srgbClr val="FF0000"/>
                </a:solidFill>
                <a:latin typeface="OpenDyslexic" panose="00000500000000000000" pitchFamily="50" charset="0"/>
              </a:rPr>
              <a:t>Famille de Lucie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F6FFF886-7044-B2D0-B8DD-58D9485EF474}"/>
              </a:ext>
            </a:extLst>
          </p:cNvPr>
          <p:cNvSpPr txBox="1"/>
          <p:nvPr/>
        </p:nvSpPr>
        <p:spPr>
          <a:xfrm>
            <a:off x="7981821" y="216346"/>
            <a:ext cx="46329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200" dirty="0">
                <a:solidFill>
                  <a:srgbClr val="FF0000"/>
                </a:solidFill>
                <a:latin typeface="OpenDyslexic" panose="00000500000000000000" pitchFamily="50" charset="0"/>
              </a:rPr>
              <a:t>Famille de Gaëlle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5970E3F-BE1B-2D6C-3426-C7358D3B03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2997" y="6075997"/>
            <a:ext cx="1580515" cy="649605"/>
          </a:xfrm>
          <a:prstGeom prst="rect">
            <a:avLst/>
          </a:prstGeom>
        </p:spPr>
      </p:pic>
      <p:pic>
        <p:nvPicPr>
          <p:cNvPr id="12" name="Image 11" descr="Une image contenant noir, obscurité&#10;&#10;Description générée automatiquement">
            <a:extLst>
              <a:ext uri="{FF2B5EF4-FFF2-40B4-BE49-F238E27FC236}">
                <a16:creationId xmlns:a16="http://schemas.microsoft.com/office/drawing/2014/main" id="{624488FE-9C34-4EB2-A015-FF092B5962D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1062" y="4955110"/>
            <a:ext cx="1480258" cy="975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754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 de texte 2">
            <a:extLst>
              <a:ext uri="{FF2B5EF4-FFF2-40B4-BE49-F238E27FC236}">
                <a16:creationId xmlns:a16="http://schemas.microsoft.com/office/drawing/2014/main" id="{824C16D1-81DA-DB90-730A-F4E76429A2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7460" y="3209412"/>
            <a:ext cx="1249809" cy="692150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Diana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1">
            <a:extLst>
              <a:ext uri="{FF2B5EF4-FFF2-40B4-BE49-F238E27FC236}">
                <a16:creationId xmlns:a16="http://schemas.microsoft.com/office/drawing/2014/main" id="{5CFF8397-F89A-0953-3B76-3528A9EFA2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8453" y="5463871"/>
            <a:ext cx="1249809" cy="692149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Zone de texte 4">
            <a:extLst>
              <a:ext uri="{FF2B5EF4-FFF2-40B4-BE49-F238E27FC236}">
                <a16:creationId xmlns:a16="http://schemas.microsoft.com/office/drawing/2014/main" id="{25B8DF28-558B-482B-080F-0F609470DD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3361" y="3209412"/>
            <a:ext cx="1277938" cy="692150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Père de 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Zone de texte 7">
            <a:extLst>
              <a:ext uri="{FF2B5EF4-FFF2-40B4-BE49-F238E27FC236}">
                <a16:creationId xmlns:a16="http://schemas.microsoft.com/office/drawing/2014/main" id="{7CBEB676-76D9-BC6E-3993-ABBDFD3E53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59069" y="3203488"/>
            <a:ext cx="1277937" cy="69215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ère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11">
            <a:extLst>
              <a:ext uri="{FF2B5EF4-FFF2-40B4-BE49-F238E27FC236}">
                <a16:creationId xmlns:a16="http://schemas.microsoft.com/office/drawing/2014/main" id="{156CFE13-7FE1-8765-286E-1AE9A79842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15" name="Rectangle 13">
            <a:extLst>
              <a:ext uri="{FF2B5EF4-FFF2-40B4-BE49-F238E27FC236}">
                <a16:creationId xmlns:a16="http://schemas.microsoft.com/office/drawing/2014/main" id="{870B6B6C-4862-4E54-3F1B-B3019C4124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21" name="Zone de texte 3">
            <a:extLst>
              <a:ext uri="{FF2B5EF4-FFF2-40B4-BE49-F238E27FC236}">
                <a16:creationId xmlns:a16="http://schemas.microsoft.com/office/drawing/2014/main" id="{D134EA53-AE94-BA58-CB3D-5AC2FD409E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677" y="908662"/>
            <a:ext cx="1277937" cy="922954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Grand-mère de 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Text Box 10">
            <a:extLst>
              <a:ext uri="{FF2B5EF4-FFF2-40B4-BE49-F238E27FC236}">
                <a16:creationId xmlns:a16="http://schemas.microsoft.com/office/drawing/2014/main" id="{EFCD57A9-6EBA-9719-2996-A7346E7DF9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3550" y="894901"/>
            <a:ext cx="1277938" cy="93389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Grand-père de 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Zone de texte 3">
            <a:extLst>
              <a:ext uri="{FF2B5EF4-FFF2-40B4-BE49-F238E27FC236}">
                <a16:creationId xmlns:a16="http://schemas.microsoft.com/office/drawing/2014/main" id="{0D7C8CA6-41A1-887D-C2B6-71DC2A9077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7206" y="875518"/>
            <a:ext cx="1277937" cy="922954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Grand-mère de 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Text Box 10">
            <a:extLst>
              <a:ext uri="{FF2B5EF4-FFF2-40B4-BE49-F238E27FC236}">
                <a16:creationId xmlns:a16="http://schemas.microsoft.com/office/drawing/2014/main" id="{1DD3F343-5D1B-7F3B-49C8-0B445E70F9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6239" y="879249"/>
            <a:ext cx="1277938" cy="911131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Paul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Zone de texte 4">
            <a:extLst>
              <a:ext uri="{FF2B5EF4-FFF2-40B4-BE49-F238E27FC236}">
                <a16:creationId xmlns:a16="http://schemas.microsoft.com/office/drawing/2014/main" id="{5663CABA-8B80-CB72-878E-BBD15DF92A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2196" y="3220294"/>
            <a:ext cx="1277938" cy="692150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Jean-Pierre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Text Box 1">
            <a:extLst>
              <a:ext uri="{FF2B5EF4-FFF2-40B4-BE49-F238E27FC236}">
                <a16:creationId xmlns:a16="http://schemas.microsoft.com/office/drawing/2014/main" id="{875D3C6F-4CC0-7C27-C2C7-2086721346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32441" y="5326431"/>
            <a:ext cx="1249809" cy="692149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Zone de texte 3">
            <a:extLst>
              <a:ext uri="{FF2B5EF4-FFF2-40B4-BE49-F238E27FC236}">
                <a16:creationId xmlns:a16="http://schemas.microsoft.com/office/drawing/2014/main" id="{80095787-074A-1AC8-0C51-0DD281D1B5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81821" y="839420"/>
            <a:ext cx="1259295" cy="94953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Grand-mère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Zone de texte 3">
            <a:extLst>
              <a:ext uri="{FF2B5EF4-FFF2-40B4-BE49-F238E27FC236}">
                <a16:creationId xmlns:a16="http://schemas.microsoft.com/office/drawing/2014/main" id="{06C2D818-18FC-E448-A036-6F494BDFBB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52820" y="831579"/>
            <a:ext cx="1277937" cy="96521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Grand-mère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Zone de texte 3">
            <a:extLst>
              <a:ext uri="{FF2B5EF4-FFF2-40B4-BE49-F238E27FC236}">
                <a16:creationId xmlns:a16="http://schemas.microsoft.com/office/drawing/2014/main" id="{2FA4B24C-B8AF-8070-66C6-AEA922451D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43282" y="847676"/>
            <a:ext cx="1277937" cy="94637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Grand-père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Zone de texte 3">
            <a:extLst>
              <a:ext uri="{FF2B5EF4-FFF2-40B4-BE49-F238E27FC236}">
                <a16:creationId xmlns:a16="http://schemas.microsoft.com/office/drawing/2014/main" id="{6E8CBDB3-0474-F933-6F6C-164D6B5099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8625" y="839420"/>
            <a:ext cx="1277937" cy="93389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Grand-père INCONNU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A56F5625-75A8-3771-A1C2-5652F7704351}"/>
              </a:ext>
            </a:extLst>
          </p:cNvPr>
          <p:cNvCxnSpPr>
            <a:cxnSpLocks/>
            <a:endCxn id="22" idx="1"/>
          </p:cNvCxnSpPr>
          <p:nvPr/>
        </p:nvCxnSpPr>
        <p:spPr>
          <a:xfrm flipV="1">
            <a:off x="1423614" y="1361851"/>
            <a:ext cx="259936" cy="57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D8155CFD-16A9-6F99-42F7-CE9799EA1159}"/>
              </a:ext>
            </a:extLst>
          </p:cNvPr>
          <p:cNvCxnSpPr>
            <a:cxnSpLocks/>
          </p:cNvCxnSpPr>
          <p:nvPr/>
        </p:nvCxnSpPr>
        <p:spPr>
          <a:xfrm flipV="1">
            <a:off x="4516438" y="1368712"/>
            <a:ext cx="259936" cy="57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>
            <a:extLst>
              <a:ext uri="{FF2B5EF4-FFF2-40B4-BE49-F238E27FC236}">
                <a16:creationId xmlns:a16="http://schemas.microsoft.com/office/drawing/2014/main" id="{659BEEBB-59AE-FFF8-E6DE-8AB98E9B42BE}"/>
              </a:ext>
            </a:extLst>
          </p:cNvPr>
          <p:cNvCxnSpPr>
            <a:cxnSpLocks/>
            <a:stCxn id="32" idx="3"/>
            <a:endCxn id="29" idx="1"/>
          </p:cNvCxnSpPr>
          <p:nvPr/>
        </p:nvCxnSpPr>
        <p:spPr>
          <a:xfrm>
            <a:off x="7666562" y="1306370"/>
            <a:ext cx="315259" cy="7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782188DD-34D1-D813-C9A2-53A2441F7E92}"/>
              </a:ext>
            </a:extLst>
          </p:cNvPr>
          <p:cNvCxnSpPr>
            <a:cxnSpLocks/>
            <a:stCxn id="31" idx="3"/>
            <a:endCxn id="30" idx="1"/>
          </p:cNvCxnSpPr>
          <p:nvPr/>
        </p:nvCxnSpPr>
        <p:spPr>
          <a:xfrm flipV="1">
            <a:off x="10621219" y="1314189"/>
            <a:ext cx="231601" cy="667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FC47E370-5F1A-1E03-B272-13CF7F50D71A}"/>
              </a:ext>
            </a:extLst>
          </p:cNvPr>
          <p:cNvCxnSpPr>
            <a:cxnSpLocks/>
            <a:stCxn id="8" idx="0"/>
          </p:cNvCxnSpPr>
          <p:nvPr/>
        </p:nvCxnSpPr>
        <p:spPr>
          <a:xfrm flipH="1" flipV="1">
            <a:off x="1553047" y="1361851"/>
            <a:ext cx="9283" cy="184756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B9301B8F-895C-1840-A17A-710C1AF08FE1}"/>
              </a:ext>
            </a:extLst>
          </p:cNvPr>
          <p:cNvCxnSpPr>
            <a:cxnSpLocks/>
          </p:cNvCxnSpPr>
          <p:nvPr/>
        </p:nvCxnSpPr>
        <p:spPr>
          <a:xfrm flipH="1" flipV="1">
            <a:off x="4653860" y="1379124"/>
            <a:ext cx="4147" cy="186755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5955F272-601D-1F93-C922-1EAE97B1B644}"/>
              </a:ext>
            </a:extLst>
          </p:cNvPr>
          <p:cNvCxnSpPr>
            <a:cxnSpLocks/>
            <a:stCxn id="5" idx="0"/>
          </p:cNvCxnSpPr>
          <p:nvPr/>
        </p:nvCxnSpPr>
        <p:spPr>
          <a:xfrm flipV="1">
            <a:off x="3023358" y="3579340"/>
            <a:ext cx="0" cy="18845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7510EEB7-A437-DD60-8A71-1383211BCED4}"/>
              </a:ext>
            </a:extLst>
          </p:cNvPr>
          <p:cNvCxnSpPr>
            <a:cxnSpLocks/>
            <a:stCxn id="8" idx="3"/>
            <a:endCxn id="4" idx="1"/>
          </p:cNvCxnSpPr>
          <p:nvPr/>
        </p:nvCxnSpPr>
        <p:spPr>
          <a:xfrm>
            <a:off x="2201299" y="3555487"/>
            <a:ext cx="178616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>
            <a:extLst>
              <a:ext uri="{FF2B5EF4-FFF2-40B4-BE49-F238E27FC236}">
                <a16:creationId xmlns:a16="http://schemas.microsoft.com/office/drawing/2014/main" id="{D055BDC4-9178-6D62-4F49-56E95265EA8E}"/>
              </a:ext>
            </a:extLst>
          </p:cNvPr>
          <p:cNvCxnSpPr>
            <a:cxnSpLocks/>
            <a:stCxn id="28" idx="0"/>
          </p:cNvCxnSpPr>
          <p:nvPr/>
        </p:nvCxnSpPr>
        <p:spPr>
          <a:xfrm flipH="1" flipV="1">
            <a:off x="9343282" y="3566369"/>
            <a:ext cx="14064" cy="176006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AC6BA7FC-7CB7-FA78-D624-D991EBB040E7}"/>
              </a:ext>
            </a:extLst>
          </p:cNvPr>
          <p:cNvCxnSpPr>
            <a:cxnSpLocks/>
            <a:stCxn id="27" idx="3"/>
            <a:endCxn id="11" idx="1"/>
          </p:cNvCxnSpPr>
          <p:nvPr/>
        </p:nvCxnSpPr>
        <p:spPr>
          <a:xfrm flipV="1">
            <a:off x="8470134" y="3549563"/>
            <a:ext cx="1588935" cy="168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50">
            <a:extLst>
              <a:ext uri="{FF2B5EF4-FFF2-40B4-BE49-F238E27FC236}">
                <a16:creationId xmlns:a16="http://schemas.microsoft.com/office/drawing/2014/main" id="{B4EA7131-B74D-A95A-D158-3079AEF9E973}"/>
              </a:ext>
            </a:extLst>
          </p:cNvPr>
          <p:cNvCxnSpPr>
            <a:cxnSpLocks/>
            <a:stCxn id="27" idx="0"/>
          </p:cNvCxnSpPr>
          <p:nvPr/>
        </p:nvCxnSpPr>
        <p:spPr>
          <a:xfrm flipV="1">
            <a:off x="7831165" y="1315006"/>
            <a:ext cx="0" cy="19052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52">
            <a:extLst>
              <a:ext uri="{FF2B5EF4-FFF2-40B4-BE49-F238E27FC236}">
                <a16:creationId xmlns:a16="http://schemas.microsoft.com/office/drawing/2014/main" id="{8FB307C9-E956-EDC5-6A8C-F2AAC33E2760}"/>
              </a:ext>
            </a:extLst>
          </p:cNvPr>
          <p:cNvCxnSpPr>
            <a:cxnSpLocks/>
            <a:stCxn id="11" idx="0"/>
          </p:cNvCxnSpPr>
          <p:nvPr/>
        </p:nvCxnSpPr>
        <p:spPr>
          <a:xfrm flipV="1">
            <a:off x="10698038" y="1310299"/>
            <a:ext cx="34640" cy="189318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Connecteur droit avec flèche 2">
            <a:extLst>
              <a:ext uri="{FF2B5EF4-FFF2-40B4-BE49-F238E27FC236}">
                <a16:creationId xmlns:a16="http://schemas.microsoft.com/office/drawing/2014/main" id="{8F79EA70-CB2F-F124-9500-61825B9EFFFA}"/>
              </a:ext>
            </a:extLst>
          </p:cNvPr>
          <p:cNvCxnSpPr>
            <a:cxnSpLocks/>
          </p:cNvCxnSpPr>
          <p:nvPr/>
        </p:nvCxnSpPr>
        <p:spPr>
          <a:xfrm flipV="1">
            <a:off x="3648262" y="5653523"/>
            <a:ext cx="1589007" cy="14989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9134C958-F2D8-7C3D-DECE-962F17309E7A}"/>
              </a:ext>
            </a:extLst>
          </p:cNvPr>
          <p:cNvCxnSpPr>
            <a:cxnSpLocks/>
          </p:cNvCxnSpPr>
          <p:nvPr/>
        </p:nvCxnSpPr>
        <p:spPr>
          <a:xfrm flipH="1" flipV="1">
            <a:off x="7027593" y="5629523"/>
            <a:ext cx="1704848" cy="4800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 de texte 4">
            <a:extLst>
              <a:ext uri="{FF2B5EF4-FFF2-40B4-BE49-F238E27FC236}">
                <a16:creationId xmlns:a16="http://schemas.microsoft.com/office/drawing/2014/main" id="{861B3A4A-57EC-6DA4-37F3-4B6A57BBBD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1448" y="5144056"/>
            <a:ext cx="1277938" cy="1018934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Sont demi-cousines germaines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D60AC045-4151-0BAA-58DB-1CF927754292}"/>
              </a:ext>
            </a:extLst>
          </p:cNvPr>
          <p:cNvCxnSpPr>
            <a:cxnSpLocks/>
          </p:cNvCxnSpPr>
          <p:nvPr/>
        </p:nvCxnSpPr>
        <p:spPr>
          <a:xfrm>
            <a:off x="5237840" y="3530612"/>
            <a:ext cx="518904" cy="19855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4A0DDFD6-7CE2-1E57-EFE0-00B92D2E7A06}"/>
              </a:ext>
            </a:extLst>
          </p:cNvPr>
          <p:cNvCxnSpPr>
            <a:cxnSpLocks/>
          </p:cNvCxnSpPr>
          <p:nvPr/>
        </p:nvCxnSpPr>
        <p:spPr>
          <a:xfrm flipH="1">
            <a:off x="6615485" y="3530612"/>
            <a:ext cx="576711" cy="19855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 de texte 4">
            <a:extLst>
              <a:ext uri="{FF2B5EF4-FFF2-40B4-BE49-F238E27FC236}">
                <a16:creationId xmlns:a16="http://schemas.microsoft.com/office/drawing/2014/main" id="{5706F812-F8A8-5451-7A9E-2840452F9D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44351" y="3824773"/>
            <a:ext cx="1277938" cy="1018934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Sont demi-frère et sœur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26DC114-B196-5270-2630-9F2A8FC6A37C}"/>
              </a:ext>
            </a:extLst>
          </p:cNvPr>
          <p:cNvSpPr txBox="1"/>
          <p:nvPr/>
        </p:nvSpPr>
        <p:spPr>
          <a:xfrm>
            <a:off x="6435116" y="4327805"/>
            <a:ext cx="93744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200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41" name="Zone de texte 4">
            <a:extLst>
              <a:ext uri="{FF2B5EF4-FFF2-40B4-BE49-F238E27FC236}">
                <a16:creationId xmlns:a16="http://schemas.microsoft.com/office/drawing/2014/main" id="{BC5A0C4E-7097-CC3A-64DF-BE6981894D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1448" y="2276351"/>
            <a:ext cx="1277938" cy="1018934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Sont demi-frères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44" name="Connecteur droit avec flèche 43">
            <a:extLst>
              <a:ext uri="{FF2B5EF4-FFF2-40B4-BE49-F238E27FC236}">
                <a16:creationId xmlns:a16="http://schemas.microsoft.com/office/drawing/2014/main" id="{B40EEFA0-124E-0AB1-0A95-7AA08884DC18}"/>
              </a:ext>
            </a:extLst>
          </p:cNvPr>
          <p:cNvCxnSpPr>
            <a:cxnSpLocks/>
            <a:stCxn id="27" idx="1"/>
            <a:endCxn id="50" idx="0"/>
          </p:cNvCxnSpPr>
          <p:nvPr/>
        </p:nvCxnSpPr>
        <p:spPr>
          <a:xfrm flipH="1" flipV="1">
            <a:off x="6822289" y="2815789"/>
            <a:ext cx="369907" cy="75058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ZoneTexte 49">
            <a:extLst>
              <a:ext uri="{FF2B5EF4-FFF2-40B4-BE49-F238E27FC236}">
                <a16:creationId xmlns:a16="http://schemas.microsoft.com/office/drawing/2014/main" id="{2BC981CC-AD79-2FF8-6FC3-53458AD8DEA1}"/>
              </a:ext>
            </a:extLst>
          </p:cNvPr>
          <p:cNvSpPr txBox="1"/>
          <p:nvPr/>
        </p:nvSpPr>
        <p:spPr>
          <a:xfrm>
            <a:off x="6353565" y="2815789"/>
            <a:ext cx="93744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200" b="1" dirty="0">
                <a:solidFill>
                  <a:srgbClr val="FF0000"/>
                </a:solidFill>
              </a:rPr>
              <a:t>?</a:t>
            </a:r>
          </a:p>
        </p:txBody>
      </p:sp>
      <p:cxnSp>
        <p:nvCxnSpPr>
          <p:cNvPr id="54" name="Connecteur droit avec flèche 53">
            <a:extLst>
              <a:ext uri="{FF2B5EF4-FFF2-40B4-BE49-F238E27FC236}">
                <a16:creationId xmlns:a16="http://schemas.microsoft.com/office/drawing/2014/main" id="{AAF6368B-0C5E-E91C-9A40-66050A33F879}"/>
              </a:ext>
            </a:extLst>
          </p:cNvPr>
          <p:cNvCxnSpPr>
            <a:cxnSpLocks/>
          </p:cNvCxnSpPr>
          <p:nvPr/>
        </p:nvCxnSpPr>
        <p:spPr>
          <a:xfrm flipV="1">
            <a:off x="1796509" y="2652472"/>
            <a:ext cx="3588028" cy="46854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ZoneTexte 56">
            <a:extLst>
              <a:ext uri="{FF2B5EF4-FFF2-40B4-BE49-F238E27FC236}">
                <a16:creationId xmlns:a16="http://schemas.microsoft.com/office/drawing/2014/main" id="{FA773FB5-6404-F75D-3026-74FCD3C599E2}"/>
              </a:ext>
            </a:extLst>
          </p:cNvPr>
          <p:cNvSpPr txBox="1"/>
          <p:nvPr/>
        </p:nvSpPr>
        <p:spPr>
          <a:xfrm>
            <a:off x="2977613" y="2537220"/>
            <a:ext cx="93744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200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0CAC6C50-85BD-60DB-0B2A-6A091C3B64C1}"/>
              </a:ext>
            </a:extLst>
          </p:cNvPr>
          <p:cNvSpPr txBox="1"/>
          <p:nvPr/>
        </p:nvSpPr>
        <p:spPr>
          <a:xfrm>
            <a:off x="6919631" y="2822935"/>
            <a:ext cx="93744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200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23884750-0941-6A60-5DFE-96AAE3B84B72}"/>
              </a:ext>
            </a:extLst>
          </p:cNvPr>
          <p:cNvSpPr txBox="1"/>
          <p:nvPr/>
        </p:nvSpPr>
        <p:spPr>
          <a:xfrm>
            <a:off x="6820283" y="3582211"/>
            <a:ext cx="93744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200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76" name="ZoneTexte 75">
            <a:extLst>
              <a:ext uri="{FF2B5EF4-FFF2-40B4-BE49-F238E27FC236}">
                <a16:creationId xmlns:a16="http://schemas.microsoft.com/office/drawing/2014/main" id="{7A8B7EA7-7416-596A-C5C6-671C5023D6C5}"/>
              </a:ext>
            </a:extLst>
          </p:cNvPr>
          <p:cNvSpPr txBox="1"/>
          <p:nvPr/>
        </p:nvSpPr>
        <p:spPr>
          <a:xfrm>
            <a:off x="5384537" y="3284638"/>
            <a:ext cx="93744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200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90D9D191-3D10-8D0E-C561-880BB956EDB6}"/>
              </a:ext>
            </a:extLst>
          </p:cNvPr>
          <p:cNvSpPr txBox="1"/>
          <p:nvPr/>
        </p:nvSpPr>
        <p:spPr>
          <a:xfrm>
            <a:off x="0" y="-65199"/>
            <a:ext cx="12779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200" b="1" dirty="0"/>
              <a:t>1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A2C0BC1-3005-B840-DE3C-3FE30CD3A1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2997" y="6075997"/>
            <a:ext cx="1580515" cy="649605"/>
          </a:xfrm>
          <a:prstGeom prst="rect">
            <a:avLst/>
          </a:prstGeom>
        </p:spPr>
      </p:pic>
      <p:pic>
        <p:nvPicPr>
          <p:cNvPr id="10" name="Image 9" descr="Une image contenant noir, obscurité&#10;&#10;Description générée automatiquement">
            <a:extLst>
              <a:ext uri="{FF2B5EF4-FFF2-40B4-BE49-F238E27FC236}">
                <a16:creationId xmlns:a16="http://schemas.microsoft.com/office/drawing/2014/main" id="{0A9098C3-93A6-EF04-1ED7-165F8B348B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1062" y="4955110"/>
            <a:ext cx="1480258" cy="975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042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9" grpId="0" animBg="1"/>
      <p:bldP spid="24" grpId="0"/>
      <p:bldP spid="41" grpId="0" animBg="1"/>
      <p:bldP spid="50" grpId="0"/>
      <p:bldP spid="57" grpId="0"/>
      <p:bldP spid="58" grpId="0"/>
      <p:bldP spid="59" grpId="0"/>
      <p:bldP spid="7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 de texte 2">
            <a:extLst>
              <a:ext uri="{FF2B5EF4-FFF2-40B4-BE49-F238E27FC236}">
                <a16:creationId xmlns:a16="http://schemas.microsoft.com/office/drawing/2014/main" id="{824C16D1-81DA-DB90-730A-F4E76429A2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7460" y="3209412"/>
            <a:ext cx="1249809" cy="692150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Diana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1">
            <a:extLst>
              <a:ext uri="{FF2B5EF4-FFF2-40B4-BE49-F238E27FC236}">
                <a16:creationId xmlns:a16="http://schemas.microsoft.com/office/drawing/2014/main" id="{5CFF8397-F89A-0953-3B76-3528A9EFA2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8453" y="5463871"/>
            <a:ext cx="1249809" cy="692149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Zone de texte 4">
            <a:extLst>
              <a:ext uri="{FF2B5EF4-FFF2-40B4-BE49-F238E27FC236}">
                <a16:creationId xmlns:a16="http://schemas.microsoft.com/office/drawing/2014/main" id="{25B8DF28-558B-482B-080F-0F609470DD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3361" y="3209412"/>
            <a:ext cx="1277938" cy="692150"/>
          </a:xfrm>
          <a:prstGeom prst="rect">
            <a:avLst/>
          </a:prstGeom>
          <a:solidFill>
            <a:srgbClr val="FFFFFF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Père de 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Zone de texte 7">
            <a:extLst>
              <a:ext uri="{FF2B5EF4-FFF2-40B4-BE49-F238E27FC236}">
                <a16:creationId xmlns:a16="http://schemas.microsoft.com/office/drawing/2014/main" id="{7CBEB676-76D9-BC6E-3993-ABBDFD3E53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59069" y="3203488"/>
            <a:ext cx="1277937" cy="69215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ère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11">
            <a:extLst>
              <a:ext uri="{FF2B5EF4-FFF2-40B4-BE49-F238E27FC236}">
                <a16:creationId xmlns:a16="http://schemas.microsoft.com/office/drawing/2014/main" id="{156CFE13-7FE1-8765-286E-1AE9A79842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15" name="Rectangle 13">
            <a:extLst>
              <a:ext uri="{FF2B5EF4-FFF2-40B4-BE49-F238E27FC236}">
                <a16:creationId xmlns:a16="http://schemas.microsoft.com/office/drawing/2014/main" id="{870B6B6C-4862-4E54-3F1B-B3019C4124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21" name="Zone de texte 3">
            <a:extLst>
              <a:ext uri="{FF2B5EF4-FFF2-40B4-BE49-F238E27FC236}">
                <a16:creationId xmlns:a16="http://schemas.microsoft.com/office/drawing/2014/main" id="{D134EA53-AE94-BA58-CB3D-5AC2FD409E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677" y="908662"/>
            <a:ext cx="1277937" cy="922954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Grand-mère de 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Text Box 10">
            <a:extLst>
              <a:ext uri="{FF2B5EF4-FFF2-40B4-BE49-F238E27FC236}">
                <a16:creationId xmlns:a16="http://schemas.microsoft.com/office/drawing/2014/main" id="{EFCD57A9-6EBA-9719-2996-A7346E7DF9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3550" y="894901"/>
            <a:ext cx="1277938" cy="93389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Grand-père de 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Zone de texte 3">
            <a:extLst>
              <a:ext uri="{FF2B5EF4-FFF2-40B4-BE49-F238E27FC236}">
                <a16:creationId xmlns:a16="http://schemas.microsoft.com/office/drawing/2014/main" id="{0D7C8CA6-41A1-887D-C2B6-71DC2A9077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7206" y="875518"/>
            <a:ext cx="1277937" cy="922954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Grand-mère de 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Text Box 10">
            <a:extLst>
              <a:ext uri="{FF2B5EF4-FFF2-40B4-BE49-F238E27FC236}">
                <a16:creationId xmlns:a16="http://schemas.microsoft.com/office/drawing/2014/main" id="{1DD3F343-5D1B-7F3B-49C8-0B445E70F9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6239" y="879249"/>
            <a:ext cx="1277938" cy="911131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Paul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Zone de texte 4">
            <a:extLst>
              <a:ext uri="{FF2B5EF4-FFF2-40B4-BE49-F238E27FC236}">
                <a16:creationId xmlns:a16="http://schemas.microsoft.com/office/drawing/2014/main" id="{5663CABA-8B80-CB72-878E-BBD15DF92A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2196" y="3220294"/>
            <a:ext cx="1277938" cy="692150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Jean-Pierre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Text Box 1">
            <a:extLst>
              <a:ext uri="{FF2B5EF4-FFF2-40B4-BE49-F238E27FC236}">
                <a16:creationId xmlns:a16="http://schemas.microsoft.com/office/drawing/2014/main" id="{875D3C6F-4CC0-7C27-C2C7-2086721346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32441" y="5326431"/>
            <a:ext cx="1249809" cy="692149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Zone de texte 3">
            <a:extLst>
              <a:ext uri="{FF2B5EF4-FFF2-40B4-BE49-F238E27FC236}">
                <a16:creationId xmlns:a16="http://schemas.microsoft.com/office/drawing/2014/main" id="{80095787-074A-1AC8-0C51-0DD281D1B5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81821" y="839420"/>
            <a:ext cx="1259295" cy="94953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Grand-mère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Zone de texte 3">
            <a:extLst>
              <a:ext uri="{FF2B5EF4-FFF2-40B4-BE49-F238E27FC236}">
                <a16:creationId xmlns:a16="http://schemas.microsoft.com/office/drawing/2014/main" id="{06C2D818-18FC-E448-A036-6F494BDFBB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52820" y="831579"/>
            <a:ext cx="1277937" cy="96521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Grand-mère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Zone de texte 3">
            <a:extLst>
              <a:ext uri="{FF2B5EF4-FFF2-40B4-BE49-F238E27FC236}">
                <a16:creationId xmlns:a16="http://schemas.microsoft.com/office/drawing/2014/main" id="{2FA4B24C-B8AF-8070-66C6-AEA922451D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43282" y="847676"/>
            <a:ext cx="1277937" cy="94637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Grand-père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Zone de texte 3">
            <a:extLst>
              <a:ext uri="{FF2B5EF4-FFF2-40B4-BE49-F238E27FC236}">
                <a16:creationId xmlns:a16="http://schemas.microsoft.com/office/drawing/2014/main" id="{6E8CBDB3-0474-F933-6F6C-164D6B5099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8625" y="839420"/>
            <a:ext cx="1277937" cy="93389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Grand-père INCONNU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A56F5625-75A8-3771-A1C2-5652F7704351}"/>
              </a:ext>
            </a:extLst>
          </p:cNvPr>
          <p:cNvCxnSpPr>
            <a:cxnSpLocks/>
            <a:endCxn id="22" idx="1"/>
          </p:cNvCxnSpPr>
          <p:nvPr/>
        </p:nvCxnSpPr>
        <p:spPr>
          <a:xfrm flipV="1">
            <a:off x="1423614" y="1361851"/>
            <a:ext cx="259936" cy="57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D8155CFD-16A9-6F99-42F7-CE9799EA1159}"/>
              </a:ext>
            </a:extLst>
          </p:cNvPr>
          <p:cNvCxnSpPr>
            <a:cxnSpLocks/>
          </p:cNvCxnSpPr>
          <p:nvPr/>
        </p:nvCxnSpPr>
        <p:spPr>
          <a:xfrm flipV="1">
            <a:off x="4516438" y="1368712"/>
            <a:ext cx="259936" cy="57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>
            <a:extLst>
              <a:ext uri="{FF2B5EF4-FFF2-40B4-BE49-F238E27FC236}">
                <a16:creationId xmlns:a16="http://schemas.microsoft.com/office/drawing/2014/main" id="{659BEEBB-59AE-FFF8-E6DE-8AB98E9B42BE}"/>
              </a:ext>
            </a:extLst>
          </p:cNvPr>
          <p:cNvCxnSpPr>
            <a:cxnSpLocks/>
            <a:stCxn id="32" idx="3"/>
            <a:endCxn id="29" idx="1"/>
          </p:cNvCxnSpPr>
          <p:nvPr/>
        </p:nvCxnSpPr>
        <p:spPr>
          <a:xfrm>
            <a:off x="7666562" y="1306370"/>
            <a:ext cx="315259" cy="7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782188DD-34D1-D813-C9A2-53A2441F7E92}"/>
              </a:ext>
            </a:extLst>
          </p:cNvPr>
          <p:cNvCxnSpPr>
            <a:cxnSpLocks/>
            <a:stCxn id="31" idx="3"/>
            <a:endCxn id="30" idx="1"/>
          </p:cNvCxnSpPr>
          <p:nvPr/>
        </p:nvCxnSpPr>
        <p:spPr>
          <a:xfrm flipV="1">
            <a:off x="10621219" y="1314189"/>
            <a:ext cx="231601" cy="667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FC47E370-5F1A-1E03-B272-13CF7F50D71A}"/>
              </a:ext>
            </a:extLst>
          </p:cNvPr>
          <p:cNvCxnSpPr>
            <a:cxnSpLocks/>
            <a:stCxn id="8" idx="0"/>
          </p:cNvCxnSpPr>
          <p:nvPr/>
        </p:nvCxnSpPr>
        <p:spPr>
          <a:xfrm flipH="1" flipV="1">
            <a:off x="1553047" y="1361851"/>
            <a:ext cx="9283" cy="184756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B9301B8F-895C-1840-A17A-710C1AF08FE1}"/>
              </a:ext>
            </a:extLst>
          </p:cNvPr>
          <p:cNvCxnSpPr>
            <a:cxnSpLocks/>
          </p:cNvCxnSpPr>
          <p:nvPr/>
        </p:nvCxnSpPr>
        <p:spPr>
          <a:xfrm flipH="1" flipV="1">
            <a:off x="4653860" y="1379124"/>
            <a:ext cx="4147" cy="186755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5955F272-601D-1F93-C922-1EAE97B1B644}"/>
              </a:ext>
            </a:extLst>
          </p:cNvPr>
          <p:cNvCxnSpPr>
            <a:cxnSpLocks/>
            <a:stCxn id="5" idx="0"/>
          </p:cNvCxnSpPr>
          <p:nvPr/>
        </p:nvCxnSpPr>
        <p:spPr>
          <a:xfrm flipV="1">
            <a:off x="3023358" y="3579340"/>
            <a:ext cx="0" cy="18845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7510EEB7-A437-DD60-8A71-1383211BCED4}"/>
              </a:ext>
            </a:extLst>
          </p:cNvPr>
          <p:cNvCxnSpPr>
            <a:cxnSpLocks/>
            <a:stCxn id="8" idx="3"/>
            <a:endCxn id="4" idx="1"/>
          </p:cNvCxnSpPr>
          <p:nvPr/>
        </p:nvCxnSpPr>
        <p:spPr>
          <a:xfrm>
            <a:off x="2201299" y="3555487"/>
            <a:ext cx="178616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>
            <a:extLst>
              <a:ext uri="{FF2B5EF4-FFF2-40B4-BE49-F238E27FC236}">
                <a16:creationId xmlns:a16="http://schemas.microsoft.com/office/drawing/2014/main" id="{D055BDC4-9178-6D62-4F49-56E95265EA8E}"/>
              </a:ext>
            </a:extLst>
          </p:cNvPr>
          <p:cNvCxnSpPr>
            <a:cxnSpLocks/>
            <a:stCxn id="28" idx="0"/>
          </p:cNvCxnSpPr>
          <p:nvPr/>
        </p:nvCxnSpPr>
        <p:spPr>
          <a:xfrm flipH="1" flipV="1">
            <a:off x="9343282" y="3566369"/>
            <a:ext cx="14064" cy="176006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AC6BA7FC-7CB7-FA78-D624-D991EBB040E7}"/>
              </a:ext>
            </a:extLst>
          </p:cNvPr>
          <p:cNvCxnSpPr>
            <a:cxnSpLocks/>
            <a:stCxn id="27" idx="3"/>
            <a:endCxn id="11" idx="1"/>
          </p:cNvCxnSpPr>
          <p:nvPr/>
        </p:nvCxnSpPr>
        <p:spPr>
          <a:xfrm flipV="1">
            <a:off x="8470134" y="3549563"/>
            <a:ext cx="1588935" cy="168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50">
            <a:extLst>
              <a:ext uri="{FF2B5EF4-FFF2-40B4-BE49-F238E27FC236}">
                <a16:creationId xmlns:a16="http://schemas.microsoft.com/office/drawing/2014/main" id="{B4EA7131-B74D-A95A-D158-3079AEF9E973}"/>
              </a:ext>
            </a:extLst>
          </p:cNvPr>
          <p:cNvCxnSpPr>
            <a:cxnSpLocks/>
            <a:stCxn id="27" idx="0"/>
          </p:cNvCxnSpPr>
          <p:nvPr/>
        </p:nvCxnSpPr>
        <p:spPr>
          <a:xfrm flipV="1">
            <a:off x="7831165" y="1315006"/>
            <a:ext cx="0" cy="19052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52">
            <a:extLst>
              <a:ext uri="{FF2B5EF4-FFF2-40B4-BE49-F238E27FC236}">
                <a16:creationId xmlns:a16="http://schemas.microsoft.com/office/drawing/2014/main" id="{8FB307C9-E956-EDC5-6A8C-F2AAC33E2760}"/>
              </a:ext>
            </a:extLst>
          </p:cNvPr>
          <p:cNvCxnSpPr>
            <a:cxnSpLocks/>
            <a:stCxn id="11" idx="0"/>
          </p:cNvCxnSpPr>
          <p:nvPr/>
        </p:nvCxnSpPr>
        <p:spPr>
          <a:xfrm flipV="1">
            <a:off x="10698038" y="1310299"/>
            <a:ext cx="34640" cy="189318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Connecteur droit avec flèche 2">
            <a:extLst>
              <a:ext uri="{FF2B5EF4-FFF2-40B4-BE49-F238E27FC236}">
                <a16:creationId xmlns:a16="http://schemas.microsoft.com/office/drawing/2014/main" id="{8F79EA70-CB2F-F124-9500-61825B9EFFFA}"/>
              </a:ext>
            </a:extLst>
          </p:cNvPr>
          <p:cNvCxnSpPr>
            <a:cxnSpLocks/>
          </p:cNvCxnSpPr>
          <p:nvPr/>
        </p:nvCxnSpPr>
        <p:spPr>
          <a:xfrm flipV="1">
            <a:off x="3648262" y="5653523"/>
            <a:ext cx="1589007" cy="14989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9134C958-F2D8-7C3D-DECE-962F17309E7A}"/>
              </a:ext>
            </a:extLst>
          </p:cNvPr>
          <p:cNvCxnSpPr>
            <a:cxnSpLocks/>
          </p:cNvCxnSpPr>
          <p:nvPr/>
        </p:nvCxnSpPr>
        <p:spPr>
          <a:xfrm flipH="1" flipV="1">
            <a:off x="7027593" y="5629523"/>
            <a:ext cx="1704848" cy="4800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 de texte 4">
            <a:extLst>
              <a:ext uri="{FF2B5EF4-FFF2-40B4-BE49-F238E27FC236}">
                <a16:creationId xmlns:a16="http://schemas.microsoft.com/office/drawing/2014/main" id="{861B3A4A-57EC-6DA4-37F3-4B6A57BBBD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1448" y="5144056"/>
            <a:ext cx="1277938" cy="1018934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Sont demi-cousines germaines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D60AC045-4151-0BAA-58DB-1CF927754292}"/>
              </a:ext>
            </a:extLst>
          </p:cNvPr>
          <p:cNvCxnSpPr>
            <a:cxnSpLocks/>
          </p:cNvCxnSpPr>
          <p:nvPr/>
        </p:nvCxnSpPr>
        <p:spPr>
          <a:xfrm>
            <a:off x="5237840" y="3530612"/>
            <a:ext cx="518904" cy="19855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4A0DDFD6-7CE2-1E57-EFE0-00B92D2E7A06}"/>
              </a:ext>
            </a:extLst>
          </p:cNvPr>
          <p:cNvCxnSpPr>
            <a:cxnSpLocks/>
          </p:cNvCxnSpPr>
          <p:nvPr/>
        </p:nvCxnSpPr>
        <p:spPr>
          <a:xfrm flipH="1">
            <a:off x="6615485" y="3530612"/>
            <a:ext cx="576711" cy="19855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 de texte 4">
            <a:extLst>
              <a:ext uri="{FF2B5EF4-FFF2-40B4-BE49-F238E27FC236}">
                <a16:creationId xmlns:a16="http://schemas.microsoft.com/office/drawing/2014/main" id="{5706F812-F8A8-5451-7A9E-2840452F9D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44351" y="3824773"/>
            <a:ext cx="1277938" cy="1018934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Sont demi-frère et sœur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3CB5EB7-25EF-F868-A628-4BA269826791}"/>
              </a:ext>
            </a:extLst>
          </p:cNvPr>
          <p:cNvSpPr txBox="1"/>
          <p:nvPr/>
        </p:nvSpPr>
        <p:spPr>
          <a:xfrm>
            <a:off x="0" y="-65199"/>
            <a:ext cx="12779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200" b="1" dirty="0"/>
              <a:t>2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C4F73300-0846-A3A2-39E0-9408668334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2997" y="6075997"/>
            <a:ext cx="1580515" cy="649605"/>
          </a:xfrm>
          <a:prstGeom prst="rect">
            <a:avLst/>
          </a:prstGeom>
        </p:spPr>
      </p:pic>
      <p:pic>
        <p:nvPicPr>
          <p:cNvPr id="10" name="Image 9" descr="Une image contenant noir, obscurité&#10;&#10;Description générée automatiquement">
            <a:extLst>
              <a:ext uri="{FF2B5EF4-FFF2-40B4-BE49-F238E27FC236}">
                <a16:creationId xmlns:a16="http://schemas.microsoft.com/office/drawing/2014/main" id="{05C45BD6-040A-3F2F-BB29-6EBF994F22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1062" y="4955110"/>
            <a:ext cx="1480258" cy="975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622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 de texte 2">
            <a:extLst>
              <a:ext uri="{FF2B5EF4-FFF2-40B4-BE49-F238E27FC236}">
                <a16:creationId xmlns:a16="http://schemas.microsoft.com/office/drawing/2014/main" id="{824C16D1-81DA-DB90-730A-F4E76429A2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7460" y="3209412"/>
            <a:ext cx="1249809" cy="69215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Diana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1">
            <a:extLst>
              <a:ext uri="{FF2B5EF4-FFF2-40B4-BE49-F238E27FC236}">
                <a16:creationId xmlns:a16="http://schemas.microsoft.com/office/drawing/2014/main" id="{5CFF8397-F89A-0953-3B76-3528A9EFA2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8453" y="5463871"/>
            <a:ext cx="1249809" cy="69214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Zone de texte 4">
            <a:extLst>
              <a:ext uri="{FF2B5EF4-FFF2-40B4-BE49-F238E27FC236}">
                <a16:creationId xmlns:a16="http://schemas.microsoft.com/office/drawing/2014/main" id="{25B8DF28-558B-482B-080F-0F609470DD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3361" y="3209412"/>
            <a:ext cx="1277938" cy="69215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Père de 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Zone de texte 7">
            <a:extLst>
              <a:ext uri="{FF2B5EF4-FFF2-40B4-BE49-F238E27FC236}">
                <a16:creationId xmlns:a16="http://schemas.microsoft.com/office/drawing/2014/main" id="{7CBEB676-76D9-BC6E-3993-ABBDFD3E53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59069" y="3203488"/>
            <a:ext cx="1277937" cy="69215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ère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11">
            <a:extLst>
              <a:ext uri="{FF2B5EF4-FFF2-40B4-BE49-F238E27FC236}">
                <a16:creationId xmlns:a16="http://schemas.microsoft.com/office/drawing/2014/main" id="{156CFE13-7FE1-8765-286E-1AE9A79842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15" name="Rectangle 13">
            <a:extLst>
              <a:ext uri="{FF2B5EF4-FFF2-40B4-BE49-F238E27FC236}">
                <a16:creationId xmlns:a16="http://schemas.microsoft.com/office/drawing/2014/main" id="{870B6B6C-4862-4E54-3F1B-B3019C4124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21" name="Zone de texte 3">
            <a:extLst>
              <a:ext uri="{FF2B5EF4-FFF2-40B4-BE49-F238E27FC236}">
                <a16:creationId xmlns:a16="http://schemas.microsoft.com/office/drawing/2014/main" id="{D134EA53-AE94-BA58-CB3D-5AC2FD409E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677" y="908662"/>
            <a:ext cx="1277937" cy="922954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Grand-mère de 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Text Box 10">
            <a:extLst>
              <a:ext uri="{FF2B5EF4-FFF2-40B4-BE49-F238E27FC236}">
                <a16:creationId xmlns:a16="http://schemas.microsoft.com/office/drawing/2014/main" id="{EFCD57A9-6EBA-9719-2996-A7346E7DF9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3550" y="894901"/>
            <a:ext cx="1277938" cy="93389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Grand-père de 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Zone de texte 3">
            <a:extLst>
              <a:ext uri="{FF2B5EF4-FFF2-40B4-BE49-F238E27FC236}">
                <a16:creationId xmlns:a16="http://schemas.microsoft.com/office/drawing/2014/main" id="{0D7C8CA6-41A1-887D-C2B6-71DC2A9077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5880" y="880616"/>
            <a:ext cx="1277937" cy="922954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Grand-mère de 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Text Box 10">
            <a:extLst>
              <a:ext uri="{FF2B5EF4-FFF2-40B4-BE49-F238E27FC236}">
                <a16:creationId xmlns:a16="http://schemas.microsoft.com/office/drawing/2014/main" id="{1DD3F343-5D1B-7F3B-49C8-0B445E70F9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0721" y="839420"/>
            <a:ext cx="1277938" cy="938417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Paul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Zone de texte 4">
            <a:extLst>
              <a:ext uri="{FF2B5EF4-FFF2-40B4-BE49-F238E27FC236}">
                <a16:creationId xmlns:a16="http://schemas.microsoft.com/office/drawing/2014/main" id="{5663CABA-8B80-CB72-878E-BBD15DF92A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2196" y="3220294"/>
            <a:ext cx="1277938" cy="69215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Jean-Pierre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Text Box 1">
            <a:extLst>
              <a:ext uri="{FF2B5EF4-FFF2-40B4-BE49-F238E27FC236}">
                <a16:creationId xmlns:a16="http://schemas.microsoft.com/office/drawing/2014/main" id="{875D3C6F-4CC0-7C27-C2C7-2086721346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32441" y="5326431"/>
            <a:ext cx="1249809" cy="69214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Zone de texte 3">
            <a:extLst>
              <a:ext uri="{FF2B5EF4-FFF2-40B4-BE49-F238E27FC236}">
                <a16:creationId xmlns:a16="http://schemas.microsoft.com/office/drawing/2014/main" id="{80095787-074A-1AC8-0C51-0DD281D1B5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81821" y="839420"/>
            <a:ext cx="1259295" cy="94953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Grand-mère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Zone de texte 3">
            <a:extLst>
              <a:ext uri="{FF2B5EF4-FFF2-40B4-BE49-F238E27FC236}">
                <a16:creationId xmlns:a16="http://schemas.microsoft.com/office/drawing/2014/main" id="{06C2D818-18FC-E448-A036-6F494BDFBB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52820" y="831579"/>
            <a:ext cx="1277937" cy="96521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Grand-mère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Zone de texte 3">
            <a:extLst>
              <a:ext uri="{FF2B5EF4-FFF2-40B4-BE49-F238E27FC236}">
                <a16:creationId xmlns:a16="http://schemas.microsoft.com/office/drawing/2014/main" id="{2FA4B24C-B8AF-8070-66C6-AEA922451D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43282" y="847676"/>
            <a:ext cx="1277937" cy="94637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Grand-père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Zone de texte 3">
            <a:extLst>
              <a:ext uri="{FF2B5EF4-FFF2-40B4-BE49-F238E27FC236}">
                <a16:creationId xmlns:a16="http://schemas.microsoft.com/office/drawing/2014/main" id="{6E8CBDB3-0474-F933-6F6C-164D6B5099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8625" y="839420"/>
            <a:ext cx="1277937" cy="933899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Grand-père INCONNU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A56F5625-75A8-3771-A1C2-5652F7704351}"/>
              </a:ext>
            </a:extLst>
          </p:cNvPr>
          <p:cNvCxnSpPr>
            <a:cxnSpLocks/>
            <a:endCxn id="22" idx="1"/>
          </p:cNvCxnSpPr>
          <p:nvPr/>
        </p:nvCxnSpPr>
        <p:spPr>
          <a:xfrm flipV="1">
            <a:off x="1423614" y="1361851"/>
            <a:ext cx="259936" cy="57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D8155CFD-16A9-6F99-42F7-CE9799EA1159}"/>
              </a:ext>
            </a:extLst>
          </p:cNvPr>
          <p:cNvCxnSpPr>
            <a:cxnSpLocks/>
          </p:cNvCxnSpPr>
          <p:nvPr/>
        </p:nvCxnSpPr>
        <p:spPr>
          <a:xfrm flipV="1">
            <a:off x="4516438" y="1368712"/>
            <a:ext cx="259936" cy="57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>
            <a:extLst>
              <a:ext uri="{FF2B5EF4-FFF2-40B4-BE49-F238E27FC236}">
                <a16:creationId xmlns:a16="http://schemas.microsoft.com/office/drawing/2014/main" id="{659BEEBB-59AE-FFF8-E6DE-8AB98E9B42BE}"/>
              </a:ext>
            </a:extLst>
          </p:cNvPr>
          <p:cNvCxnSpPr>
            <a:cxnSpLocks/>
            <a:stCxn id="32" idx="3"/>
            <a:endCxn id="29" idx="1"/>
          </p:cNvCxnSpPr>
          <p:nvPr/>
        </p:nvCxnSpPr>
        <p:spPr>
          <a:xfrm>
            <a:off x="7666562" y="1306370"/>
            <a:ext cx="315259" cy="7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782188DD-34D1-D813-C9A2-53A2441F7E92}"/>
              </a:ext>
            </a:extLst>
          </p:cNvPr>
          <p:cNvCxnSpPr>
            <a:cxnSpLocks/>
            <a:stCxn id="31" idx="3"/>
            <a:endCxn id="30" idx="1"/>
          </p:cNvCxnSpPr>
          <p:nvPr/>
        </p:nvCxnSpPr>
        <p:spPr>
          <a:xfrm flipV="1">
            <a:off x="10621219" y="1314189"/>
            <a:ext cx="231601" cy="667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FC47E370-5F1A-1E03-B272-13CF7F50D71A}"/>
              </a:ext>
            </a:extLst>
          </p:cNvPr>
          <p:cNvCxnSpPr>
            <a:cxnSpLocks/>
            <a:stCxn id="8" idx="0"/>
          </p:cNvCxnSpPr>
          <p:nvPr/>
        </p:nvCxnSpPr>
        <p:spPr>
          <a:xfrm flipH="1" flipV="1">
            <a:off x="1553047" y="1361851"/>
            <a:ext cx="9283" cy="184756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B9301B8F-895C-1840-A17A-710C1AF08FE1}"/>
              </a:ext>
            </a:extLst>
          </p:cNvPr>
          <p:cNvCxnSpPr>
            <a:cxnSpLocks/>
          </p:cNvCxnSpPr>
          <p:nvPr/>
        </p:nvCxnSpPr>
        <p:spPr>
          <a:xfrm flipH="1" flipV="1">
            <a:off x="4653860" y="1379124"/>
            <a:ext cx="4147" cy="186755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5955F272-601D-1F93-C922-1EAE97B1B644}"/>
              </a:ext>
            </a:extLst>
          </p:cNvPr>
          <p:cNvCxnSpPr>
            <a:cxnSpLocks/>
            <a:stCxn id="5" idx="0"/>
          </p:cNvCxnSpPr>
          <p:nvPr/>
        </p:nvCxnSpPr>
        <p:spPr>
          <a:xfrm flipV="1">
            <a:off x="3023358" y="3579340"/>
            <a:ext cx="0" cy="18845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7510EEB7-A437-DD60-8A71-1383211BCED4}"/>
              </a:ext>
            </a:extLst>
          </p:cNvPr>
          <p:cNvCxnSpPr>
            <a:cxnSpLocks/>
            <a:stCxn id="8" idx="3"/>
            <a:endCxn id="4" idx="1"/>
          </p:cNvCxnSpPr>
          <p:nvPr/>
        </p:nvCxnSpPr>
        <p:spPr>
          <a:xfrm>
            <a:off x="2201299" y="3555487"/>
            <a:ext cx="178616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>
            <a:extLst>
              <a:ext uri="{FF2B5EF4-FFF2-40B4-BE49-F238E27FC236}">
                <a16:creationId xmlns:a16="http://schemas.microsoft.com/office/drawing/2014/main" id="{D055BDC4-9178-6D62-4F49-56E95265EA8E}"/>
              </a:ext>
            </a:extLst>
          </p:cNvPr>
          <p:cNvCxnSpPr>
            <a:cxnSpLocks/>
            <a:stCxn id="28" idx="0"/>
          </p:cNvCxnSpPr>
          <p:nvPr/>
        </p:nvCxnSpPr>
        <p:spPr>
          <a:xfrm flipH="1" flipV="1">
            <a:off x="9343282" y="3566369"/>
            <a:ext cx="14064" cy="176006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AC6BA7FC-7CB7-FA78-D624-D991EBB040E7}"/>
              </a:ext>
            </a:extLst>
          </p:cNvPr>
          <p:cNvCxnSpPr>
            <a:cxnSpLocks/>
            <a:stCxn id="27" idx="3"/>
            <a:endCxn id="11" idx="1"/>
          </p:cNvCxnSpPr>
          <p:nvPr/>
        </p:nvCxnSpPr>
        <p:spPr>
          <a:xfrm flipV="1">
            <a:off x="8470134" y="3549563"/>
            <a:ext cx="1588935" cy="168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50">
            <a:extLst>
              <a:ext uri="{FF2B5EF4-FFF2-40B4-BE49-F238E27FC236}">
                <a16:creationId xmlns:a16="http://schemas.microsoft.com/office/drawing/2014/main" id="{B4EA7131-B74D-A95A-D158-3079AEF9E973}"/>
              </a:ext>
            </a:extLst>
          </p:cNvPr>
          <p:cNvCxnSpPr>
            <a:cxnSpLocks/>
            <a:stCxn id="27" idx="0"/>
          </p:cNvCxnSpPr>
          <p:nvPr/>
        </p:nvCxnSpPr>
        <p:spPr>
          <a:xfrm flipV="1">
            <a:off x="7831165" y="1315006"/>
            <a:ext cx="0" cy="19052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52">
            <a:extLst>
              <a:ext uri="{FF2B5EF4-FFF2-40B4-BE49-F238E27FC236}">
                <a16:creationId xmlns:a16="http://schemas.microsoft.com/office/drawing/2014/main" id="{8FB307C9-E956-EDC5-6A8C-F2AAC33E2760}"/>
              </a:ext>
            </a:extLst>
          </p:cNvPr>
          <p:cNvCxnSpPr>
            <a:cxnSpLocks/>
            <a:stCxn id="11" idx="0"/>
          </p:cNvCxnSpPr>
          <p:nvPr/>
        </p:nvCxnSpPr>
        <p:spPr>
          <a:xfrm flipV="1">
            <a:off x="10698038" y="1310299"/>
            <a:ext cx="34640" cy="189318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Connecteur droit avec flèche 2">
            <a:extLst>
              <a:ext uri="{FF2B5EF4-FFF2-40B4-BE49-F238E27FC236}">
                <a16:creationId xmlns:a16="http://schemas.microsoft.com/office/drawing/2014/main" id="{8F79EA70-CB2F-F124-9500-61825B9EFFFA}"/>
              </a:ext>
            </a:extLst>
          </p:cNvPr>
          <p:cNvCxnSpPr>
            <a:cxnSpLocks/>
          </p:cNvCxnSpPr>
          <p:nvPr/>
        </p:nvCxnSpPr>
        <p:spPr>
          <a:xfrm flipV="1">
            <a:off x="3648262" y="5653523"/>
            <a:ext cx="1589007" cy="14989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9134C958-F2D8-7C3D-DECE-962F17309E7A}"/>
              </a:ext>
            </a:extLst>
          </p:cNvPr>
          <p:cNvCxnSpPr>
            <a:cxnSpLocks/>
          </p:cNvCxnSpPr>
          <p:nvPr/>
        </p:nvCxnSpPr>
        <p:spPr>
          <a:xfrm flipH="1" flipV="1">
            <a:off x="7027593" y="5629523"/>
            <a:ext cx="1704848" cy="4800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 de texte 4">
            <a:extLst>
              <a:ext uri="{FF2B5EF4-FFF2-40B4-BE49-F238E27FC236}">
                <a16:creationId xmlns:a16="http://schemas.microsoft.com/office/drawing/2014/main" id="{861B3A4A-57EC-6DA4-37F3-4B6A57BBBD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1448" y="5144056"/>
            <a:ext cx="1277938" cy="1018934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Sont demi-cousines germaines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D60AC045-4151-0BAA-58DB-1CF927754292}"/>
              </a:ext>
            </a:extLst>
          </p:cNvPr>
          <p:cNvCxnSpPr>
            <a:cxnSpLocks/>
          </p:cNvCxnSpPr>
          <p:nvPr/>
        </p:nvCxnSpPr>
        <p:spPr>
          <a:xfrm>
            <a:off x="5237840" y="3530612"/>
            <a:ext cx="518904" cy="19855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4A0DDFD6-7CE2-1E57-EFE0-00B92D2E7A06}"/>
              </a:ext>
            </a:extLst>
          </p:cNvPr>
          <p:cNvCxnSpPr>
            <a:cxnSpLocks/>
          </p:cNvCxnSpPr>
          <p:nvPr/>
        </p:nvCxnSpPr>
        <p:spPr>
          <a:xfrm flipH="1">
            <a:off x="6615485" y="3530612"/>
            <a:ext cx="576711" cy="19855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 de texte 4">
            <a:extLst>
              <a:ext uri="{FF2B5EF4-FFF2-40B4-BE49-F238E27FC236}">
                <a16:creationId xmlns:a16="http://schemas.microsoft.com/office/drawing/2014/main" id="{5706F812-F8A8-5451-7A9E-2840452F9D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44351" y="3824773"/>
            <a:ext cx="1277938" cy="1018934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Sont demi-frère et sœur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7EE24EDC-25B9-5B41-5FC1-4E4E6F878D26}"/>
              </a:ext>
            </a:extLst>
          </p:cNvPr>
          <p:cNvCxnSpPr>
            <a:cxnSpLocks/>
          </p:cNvCxnSpPr>
          <p:nvPr/>
        </p:nvCxnSpPr>
        <p:spPr>
          <a:xfrm flipV="1">
            <a:off x="5281271" y="531268"/>
            <a:ext cx="522105" cy="23316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E4248E52-9460-89DF-7BA6-229A4F3E9A60}"/>
              </a:ext>
            </a:extLst>
          </p:cNvPr>
          <p:cNvCxnSpPr>
            <a:cxnSpLocks/>
          </p:cNvCxnSpPr>
          <p:nvPr/>
        </p:nvCxnSpPr>
        <p:spPr>
          <a:xfrm flipH="1" flipV="1">
            <a:off x="6761065" y="553490"/>
            <a:ext cx="690727" cy="25888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 de texte 4">
            <a:extLst>
              <a:ext uri="{FF2B5EF4-FFF2-40B4-BE49-F238E27FC236}">
                <a16:creationId xmlns:a16="http://schemas.microsoft.com/office/drawing/2014/main" id="{13CDD256-D804-E036-4DD9-CE492FAA9A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1153" y="53344"/>
            <a:ext cx="2774943" cy="408351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Sont la même personne ?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AB7C46B-3D03-4979-F1B0-86DEA25E062A}"/>
              </a:ext>
            </a:extLst>
          </p:cNvPr>
          <p:cNvSpPr txBox="1"/>
          <p:nvPr/>
        </p:nvSpPr>
        <p:spPr>
          <a:xfrm>
            <a:off x="0" y="-65199"/>
            <a:ext cx="12779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200" b="1" dirty="0"/>
              <a:t>2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7BA76DA1-E383-67C4-3986-109F545C69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2997" y="6075997"/>
            <a:ext cx="1580515" cy="649605"/>
          </a:xfrm>
          <a:prstGeom prst="rect">
            <a:avLst/>
          </a:prstGeom>
        </p:spPr>
      </p:pic>
      <p:pic>
        <p:nvPicPr>
          <p:cNvPr id="20" name="Image 19" descr="Une image contenant noir, obscurité&#10;&#10;Description générée automatiquement">
            <a:extLst>
              <a:ext uri="{FF2B5EF4-FFF2-40B4-BE49-F238E27FC236}">
                <a16:creationId xmlns:a16="http://schemas.microsoft.com/office/drawing/2014/main" id="{32BD9D87-289B-4D50-3AFD-35EDFC9C0D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1062" y="4955110"/>
            <a:ext cx="1480258" cy="975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91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 de texte 2">
            <a:extLst>
              <a:ext uri="{FF2B5EF4-FFF2-40B4-BE49-F238E27FC236}">
                <a16:creationId xmlns:a16="http://schemas.microsoft.com/office/drawing/2014/main" id="{824C16D1-81DA-DB90-730A-F4E76429A2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7460" y="3209412"/>
            <a:ext cx="1249809" cy="692150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Diana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1">
            <a:extLst>
              <a:ext uri="{FF2B5EF4-FFF2-40B4-BE49-F238E27FC236}">
                <a16:creationId xmlns:a16="http://schemas.microsoft.com/office/drawing/2014/main" id="{5CFF8397-F89A-0953-3B76-3528A9EFA2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8453" y="5463871"/>
            <a:ext cx="1249809" cy="69214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Zone de texte 4">
            <a:extLst>
              <a:ext uri="{FF2B5EF4-FFF2-40B4-BE49-F238E27FC236}">
                <a16:creationId xmlns:a16="http://schemas.microsoft.com/office/drawing/2014/main" id="{25B8DF28-558B-482B-080F-0F609470DD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3361" y="3209412"/>
            <a:ext cx="1277938" cy="69215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Père de 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Zone de texte 7">
            <a:extLst>
              <a:ext uri="{FF2B5EF4-FFF2-40B4-BE49-F238E27FC236}">
                <a16:creationId xmlns:a16="http://schemas.microsoft.com/office/drawing/2014/main" id="{7CBEB676-76D9-BC6E-3993-ABBDFD3E53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59069" y="3203488"/>
            <a:ext cx="1277937" cy="69215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ère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11">
            <a:extLst>
              <a:ext uri="{FF2B5EF4-FFF2-40B4-BE49-F238E27FC236}">
                <a16:creationId xmlns:a16="http://schemas.microsoft.com/office/drawing/2014/main" id="{156CFE13-7FE1-8765-286E-1AE9A79842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15" name="Rectangle 13">
            <a:extLst>
              <a:ext uri="{FF2B5EF4-FFF2-40B4-BE49-F238E27FC236}">
                <a16:creationId xmlns:a16="http://schemas.microsoft.com/office/drawing/2014/main" id="{870B6B6C-4862-4E54-3F1B-B3019C4124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21" name="Zone de texte 3">
            <a:extLst>
              <a:ext uri="{FF2B5EF4-FFF2-40B4-BE49-F238E27FC236}">
                <a16:creationId xmlns:a16="http://schemas.microsoft.com/office/drawing/2014/main" id="{D134EA53-AE94-BA58-CB3D-5AC2FD409E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677" y="908662"/>
            <a:ext cx="1277937" cy="922954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Grand-mère de 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Text Box 10">
            <a:extLst>
              <a:ext uri="{FF2B5EF4-FFF2-40B4-BE49-F238E27FC236}">
                <a16:creationId xmlns:a16="http://schemas.microsoft.com/office/drawing/2014/main" id="{EFCD57A9-6EBA-9719-2996-A7346E7DF9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3550" y="894901"/>
            <a:ext cx="1277938" cy="93389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Grand-père de 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Zone de texte 3">
            <a:extLst>
              <a:ext uri="{FF2B5EF4-FFF2-40B4-BE49-F238E27FC236}">
                <a16:creationId xmlns:a16="http://schemas.microsoft.com/office/drawing/2014/main" id="{0D7C8CA6-41A1-887D-C2B6-71DC2A9077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5880" y="880616"/>
            <a:ext cx="1277937" cy="922954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Grand-mère de 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Text Box 10">
            <a:extLst>
              <a:ext uri="{FF2B5EF4-FFF2-40B4-BE49-F238E27FC236}">
                <a16:creationId xmlns:a16="http://schemas.microsoft.com/office/drawing/2014/main" id="{1DD3F343-5D1B-7F3B-49C8-0B445E70F9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0721" y="839420"/>
            <a:ext cx="1277938" cy="938417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Paul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Zone de texte 4">
            <a:extLst>
              <a:ext uri="{FF2B5EF4-FFF2-40B4-BE49-F238E27FC236}">
                <a16:creationId xmlns:a16="http://schemas.microsoft.com/office/drawing/2014/main" id="{5663CABA-8B80-CB72-878E-BBD15DF92A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2196" y="3220294"/>
            <a:ext cx="1277938" cy="692150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Jean-Pierre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Text Box 1">
            <a:extLst>
              <a:ext uri="{FF2B5EF4-FFF2-40B4-BE49-F238E27FC236}">
                <a16:creationId xmlns:a16="http://schemas.microsoft.com/office/drawing/2014/main" id="{875D3C6F-4CC0-7C27-C2C7-2086721346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32441" y="5326431"/>
            <a:ext cx="1249809" cy="69214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Zone de texte 3">
            <a:extLst>
              <a:ext uri="{FF2B5EF4-FFF2-40B4-BE49-F238E27FC236}">
                <a16:creationId xmlns:a16="http://schemas.microsoft.com/office/drawing/2014/main" id="{80095787-074A-1AC8-0C51-0DD281D1B5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81821" y="839420"/>
            <a:ext cx="1259295" cy="94953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Grand-mère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Zone de texte 3">
            <a:extLst>
              <a:ext uri="{FF2B5EF4-FFF2-40B4-BE49-F238E27FC236}">
                <a16:creationId xmlns:a16="http://schemas.microsoft.com/office/drawing/2014/main" id="{06C2D818-18FC-E448-A036-6F494BDFBB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52820" y="831579"/>
            <a:ext cx="1277937" cy="96521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Grand-mère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Zone de texte 3">
            <a:extLst>
              <a:ext uri="{FF2B5EF4-FFF2-40B4-BE49-F238E27FC236}">
                <a16:creationId xmlns:a16="http://schemas.microsoft.com/office/drawing/2014/main" id="{2FA4B24C-B8AF-8070-66C6-AEA922451D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43282" y="847676"/>
            <a:ext cx="1277937" cy="94637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Grand-père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Zone de texte 3">
            <a:extLst>
              <a:ext uri="{FF2B5EF4-FFF2-40B4-BE49-F238E27FC236}">
                <a16:creationId xmlns:a16="http://schemas.microsoft.com/office/drawing/2014/main" id="{6E8CBDB3-0474-F933-6F6C-164D6B5099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8625" y="839420"/>
            <a:ext cx="1277937" cy="933899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Grand-père INCONNU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A56F5625-75A8-3771-A1C2-5652F7704351}"/>
              </a:ext>
            </a:extLst>
          </p:cNvPr>
          <p:cNvCxnSpPr>
            <a:cxnSpLocks/>
            <a:endCxn id="22" idx="1"/>
          </p:cNvCxnSpPr>
          <p:nvPr/>
        </p:nvCxnSpPr>
        <p:spPr>
          <a:xfrm flipV="1">
            <a:off x="1423614" y="1361851"/>
            <a:ext cx="259936" cy="57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D8155CFD-16A9-6F99-42F7-CE9799EA1159}"/>
              </a:ext>
            </a:extLst>
          </p:cNvPr>
          <p:cNvCxnSpPr>
            <a:cxnSpLocks/>
          </p:cNvCxnSpPr>
          <p:nvPr/>
        </p:nvCxnSpPr>
        <p:spPr>
          <a:xfrm flipV="1">
            <a:off x="4516438" y="1368712"/>
            <a:ext cx="259936" cy="57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>
            <a:extLst>
              <a:ext uri="{FF2B5EF4-FFF2-40B4-BE49-F238E27FC236}">
                <a16:creationId xmlns:a16="http://schemas.microsoft.com/office/drawing/2014/main" id="{659BEEBB-59AE-FFF8-E6DE-8AB98E9B42BE}"/>
              </a:ext>
            </a:extLst>
          </p:cNvPr>
          <p:cNvCxnSpPr>
            <a:cxnSpLocks/>
            <a:stCxn id="32" idx="3"/>
            <a:endCxn id="29" idx="1"/>
          </p:cNvCxnSpPr>
          <p:nvPr/>
        </p:nvCxnSpPr>
        <p:spPr>
          <a:xfrm>
            <a:off x="7666562" y="1306370"/>
            <a:ext cx="315259" cy="7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782188DD-34D1-D813-C9A2-53A2441F7E92}"/>
              </a:ext>
            </a:extLst>
          </p:cNvPr>
          <p:cNvCxnSpPr>
            <a:cxnSpLocks/>
            <a:stCxn id="31" idx="3"/>
            <a:endCxn id="30" idx="1"/>
          </p:cNvCxnSpPr>
          <p:nvPr/>
        </p:nvCxnSpPr>
        <p:spPr>
          <a:xfrm flipV="1">
            <a:off x="10621219" y="1314189"/>
            <a:ext cx="231601" cy="667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FC47E370-5F1A-1E03-B272-13CF7F50D71A}"/>
              </a:ext>
            </a:extLst>
          </p:cNvPr>
          <p:cNvCxnSpPr>
            <a:cxnSpLocks/>
            <a:stCxn id="8" idx="0"/>
          </p:cNvCxnSpPr>
          <p:nvPr/>
        </p:nvCxnSpPr>
        <p:spPr>
          <a:xfrm flipH="1" flipV="1">
            <a:off x="1553047" y="1361851"/>
            <a:ext cx="9283" cy="184756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B9301B8F-895C-1840-A17A-710C1AF08FE1}"/>
              </a:ext>
            </a:extLst>
          </p:cNvPr>
          <p:cNvCxnSpPr>
            <a:cxnSpLocks/>
          </p:cNvCxnSpPr>
          <p:nvPr/>
        </p:nvCxnSpPr>
        <p:spPr>
          <a:xfrm flipH="1" flipV="1">
            <a:off x="4653860" y="1379124"/>
            <a:ext cx="4147" cy="186755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5955F272-601D-1F93-C922-1EAE97B1B644}"/>
              </a:ext>
            </a:extLst>
          </p:cNvPr>
          <p:cNvCxnSpPr>
            <a:cxnSpLocks/>
            <a:stCxn id="5" idx="0"/>
          </p:cNvCxnSpPr>
          <p:nvPr/>
        </p:nvCxnSpPr>
        <p:spPr>
          <a:xfrm flipV="1">
            <a:off x="3023358" y="3579340"/>
            <a:ext cx="0" cy="18845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7510EEB7-A437-DD60-8A71-1383211BCED4}"/>
              </a:ext>
            </a:extLst>
          </p:cNvPr>
          <p:cNvCxnSpPr>
            <a:cxnSpLocks/>
            <a:stCxn id="8" idx="3"/>
            <a:endCxn id="4" idx="1"/>
          </p:cNvCxnSpPr>
          <p:nvPr/>
        </p:nvCxnSpPr>
        <p:spPr>
          <a:xfrm>
            <a:off x="2201299" y="3555487"/>
            <a:ext cx="178616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>
            <a:extLst>
              <a:ext uri="{FF2B5EF4-FFF2-40B4-BE49-F238E27FC236}">
                <a16:creationId xmlns:a16="http://schemas.microsoft.com/office/drawing/2014/main" id="{D055BDC4-9178-6D62-4F49-56E95265EA8E}"/>
              </a:ext>
            </a:extLst>
          </p:cNvPr>
          <p:cNvCxnSpPr>
            <a:cxnSpLocks/>
            <a:stCxn id="28" idx="0"/>
          </p:cNvCxnSpPr>
          <p:nvPr/>
        </p:nvCxnSpPr>
        <p:spPr>
          <a:xfrm flipH="1" flipV="1">
            <a:off x="9343282" y="3566369"/>
            <a:ext cx="14064" cy="176006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AC6BA7FC-7CB7-FA78-D624-D991EBB040E7}"/>
              </a:ext>
            </a:extLst>
          </p:cNvPr>
          <p:cNvCxnSpPr>
            <a:cxnSpLocks/>
            <a:stCxn id="27" idx="3"/>
            <a:endCxn id="11" idx="1"/>
          </p:cNvCxnSpPr>
          <p:nvPr/>
        </p:nvCxnSpPr>
        <p:spPr>
          <a:xfrm flipV="1">
            <a:off x="8470134" y="3549563"/>
            <a:ext cx="1588935" cy="168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50">
            <a:extLst>
              <a:ext uri="{FF2B5EF4-FFF2-40B4-BE49-F238E27FC236}">
                <a16:creationId xmlns:a16="http://schemas.microsoft.com/office/drawing/2014/main" id="{B4EA7131-B74D-A95A-D158-3079AEF9E973}"/>
              </a:ext>
            </a:extLst>
          </p:cNvPr>
          <p:cNvCxnSpPr>
            <a:cxnSpLocks/>
            <a:stCxn id="27" idx="0"/>
          </p:cNvCxnSpPr>
          <p:nvPr/>
        </p:nvCxnSpPr>
        <p:spPr>
          <a:xfrm flipV="1">
            <a:off x="7831165" y="1315006"/>
            <a:ext cx="0" cy="19052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52">
            <a:extLst>
              <a:ext uri="{FF2B5EF4-FFF2-40B4-BE49-F238E27FC236}">
                <a16:creationId xmlns:a16="http://schemas.microsoft.com/office/drawing/2014/main" id="{8FB307C9-E956-EDC5-6A8C-F2AAC33E2760}"/>
              </a:ext>
            </a:extLst>
          </p:cNvPr>
          <p:cNvCxnSpPr>
            <a:cxnSpLocks/>
            <a:stCxn id="11" idx="0"/>
          </p:cNvCxnSpPr>
          <p:nvPr/>
        </p:nvCxnSpPr>
        <p:spPr>
          <a:xfrm flipV="1">
            <a:off x="10698038" y="1310299"/>
            <a:ext cx="34640" cy="189318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Connecteur droit avec flèche 2">
            <a:extLst>
              <a:ext uri="{FF2B5EF4-FFF2-40B4-BE49-F238E27FC236}">
                <a16:creationId xmlns:a16="http://schemas.microsoft.com/office/drawing/2014/main" id="{8F79EA70-CB2F-F124-9500-61825B9EFFFA}"/>
              </a:ext>
            </a:extLst>
          </p:cNvPr>
          <p:cNvCxnSpPr>
            <a:cxnSpLocks/>
          </p:cNvCxnSpPr>
          <p:nvPr/>
        </p:nvCxnSpPr>
        <p:spPr>
          <a:xfrm flipV="1">
            <a:off x="3648262" y="5653523"/>
            <a:ext cx="1589007" cy="14989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9134C958-F2D8-7C3D-DECE-962F17309E7A}"/>
              </a:ext>
            </a:extLst>
          </p:cNvPr>
          <p:cNvCxnSpPr>
            <a:cxnSpLocks/>
          </p:cNvCxnSpPr>
          <p:nvPr/>
        </p:nvCxnSpPr>
        <p:spPr>
          <a:xfrm flipH="1" flipV="1">
            <a:off x="7027593" y="5629523"/>
            <a:ext cx="1704848" cy="4800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 de texte 4">
            <a:extLst>
              <a:ext uri="{FF2B5EF4-FFF2-40B4-BE49-F238E27FC236}">
                <a16:creationId xmlns:a16="http://schemas.microsoft.com/office/drawing/2014/main" id="{861B3A4A-57EC-6DA4-37F3-4B6A57BBBD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1448" y="5144056"/>
            <a:ext cx="1277938" cy="1018934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Sont demi-cousines germaines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D60AC045-4151-0BAA-58DB-1CF927754292}"/>
              </a:ext>
            </a:extLst>
          </p:cNvPr>
          <p:cNvCxnSpPr>
            <a:cxnSpLocks/>
          </p:cNvCxnSpPr>
          <p:nvPr/>
        </p:nvCxnSpPr>
        <p:spPr>
          <a:xfrm>
            <a:off x="5237840" y="3530612"/>
            <a:ext cx="518904" cy="19855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4A0DDFD6-7CE2-1E57-EFE0-00B92D2E7A06}"/>
              </a:ext>
            </a:extLst>
          </p:cNvPr>
          <p:cNvCxnSpPr>
            <a:cxnSpLocks/>
          </p:cNvCxnSpPr>
          <p:nvPr/>
        </p:nvCxnSpPr>
        <p:spPr>
          <a:xfrm flipH="1">
            <a:off x="6615485" y="3530612"/>
            <a:ext cx="576711" cy="19855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 de texte 4">
            <a:extLst>
              <a:ext uri="{FF2B5EF4-FFF2-40B4-BE49-F238E27FC236}">
                <a16:creationId xmlns:a16="http://schemas.microsoft.com/office/drawing/2014/main" id="{5706F812-F8A8-5451-7A9E-2840452F9D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44351" y="3824773"/>
            <a:ext cx="1277938" cy="1018934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Sont demi-frère et sœur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7EE24EDC-25B9-5B41-5FC1-4E4E6F878D26}"/>
              </a:ext>
            </a:extLst>
          </p:cNvPr>
          <p:cNvCxnSpPr>
            <a:cxnSpLocks/>
          </p:cNvCxnSpPr>
          <p:nvPr/>
        </p:nvCxnSpPr>
        <p:spPr>
          <a:xfrm flipV="1">
            <a:off x="4900215" y="533454"/>
            <a:ext cx="519475" cy="21105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E4248E52-9460-89DF-7BA6-229A4F3E9A60}"/>
              </a:ext>
            </a:extLst>
          </p:cNvPr>
          <p:cNvCxnSpPr>
            <a:cxnSpLocks/>
          </p:cNvCxnSpPr>
          <p:nvPr/>
        </p:nvCxnSpPr>
        <p:spPr>
          <a:xfrm flipH="1" flipV="1">
            <a:off x="6989867" y="490148"/>
            <a:ext cx="404658" cy="28971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Connecteur droit avec flèche 1">
            <a:extLst>
              <a:ext uri="{FF2B5EF4-FFF2-40B4-BE49-F238E27FC236}">
                <a16:creationId xmlns:a16="http://schemas.microsoft.com/office/drawing/2014/main" id="{BF30BC84-AE0A-D22A-FF4E-AE1C3554336A}"/>
              </a:ext>
            </a:extLst>
          </p:cNvPr>
          <p:cNvCxnSpPr>
            <a:cxnSpLocks/>
          </p:cNvCxnSpPr>
          <p:nvPr/>
        </p:nvCxnSpPr>
        <p:spPr>
          <a:xfrm flipH="1">
            <a:off x="5159952" y="1768162"/>
            <a:ext cx="53002" cy="33953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avec flèche 40">
            <a:extLst>
              <a:ext uri="{FF2B5EF4-FFF2-40B4-BE49-F238E27FC236}">
                <a16:creationId xmlns:a16="http://schemas.microsoft.com/office/drawing/2014/main" id="{BA28F589-E440-38C0-62F4-A8990EAE4A58}"/>
              </a:ext>
            </a:extLst>
          </p:cNvPr>
          <p:cNvCxnSpPr>
            <a:cxnSpLocks/>
          </p:cNvCxnSpPr>
          <p:nvPr/>
        </p:nvCxnSpPr>
        <p:spPr>
          <a:xfrm flipV="1">
            <a:off x="4825054" y="2904541"/>
            <a:ext cx="139239" cy="26776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Zone de texte 4">
            <a:extLst>
              <a:ext uri="{FF2B5EF4-FFF2-40B4-BE49-F238E27FC236}">
                <a16:creationId xmlns:a16="http://schemas.microsoft.com/office/drawing/2014/main" id="{75F84577-7CEF-0E29-2F2B-187697C17A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4155" y="2205309"/>
            <a:ext cx="1395640" cy="651496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 sont pas apparentés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2" name="Zone de texte 4">
            <a:extLst>
              <a:ext uri="{FF2B5EF4-FFF2-40B4-BE49-F238E27FC236}">
                <a16:creationId xmlns:a16="http://schemas.microsoft.com/office/drawing/2014/main" id="{204EC14F-D488-B35B-1649-67044D1C88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7660" y="2205309"/>
            <a:ext cx="1395640" cy="651496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 sont pas apparentés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54" name="Connecteur droit avec flèche 53">
            <a:extLst>
              <a:ext uri="{FF2B5EF4-FFF2-40B4-BE49-F238E27FC236}">
                <a16:creationId xmlns:a16="http://schemas.microsoft.com/office/drawing/2014/main" id="{A22C84B9-087A-116B-03CD-048F368A71BE}"/>
              </a:ext>
            </a:extLst>
          </p:cNvPr>
          <p:cNvCxnSpPr>
            <a:cxnSpLocks/>
            <a:endCxn id="52" idx="2"/>
          </p:cNvCxnSpPr>
          <p:nvPr/>
        </p:nvCxnSpPr>
        <p:spPr>
          <a:xfrm flipH="1" flipV="1">
            <a:off x="7045480" y="2856805"/>
            <a:ext cx="280474" cy="36350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avec flèche 55">
            <a:extLst>
              <a:ext uri="{FF2B5EF4-FFF2-40B4-BE49-F238E27FC236}">
                <a16:creationId xmlns:a16="http://schemas.microsoft.com/office/drawing/2014/main" id="{F90A3A5A-560C-3F9B-0832-2756984453EE}"/>
              </a:ext>
            </a:extLst>
          </p:cNvPr>
          <p:cNvCxnSpPr>
            <a:cxnSpLocks/>
          </p:cNvCxnSpPr>
          <p:nvPr/>
        </p:nvCxnSpPr>
        <p:spPr>
          <a:xfrm>
            <a:off x="5878244" y="1793948"/>
            <a:ext cx="552269" cy="31374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Zone de texte 4">
            <a:extLst>
              <a:ext uri="{FF2B5EF4-FFF2-40B4-BE49-F238E27FC236}">
                <a16:creationId xmlns:a16="http://schemas.microsoft.com/office/drawing/2014/main" id="{F3E98223-7CD4-6C20-305D-BD6D8C2239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1153" y="53344"/>
            <a:ext cx="2774943" cy="408351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Sont la même personne ?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A609CE0-7E91-3A76-28A2-C512C70022A3}"/>
              </a:ext>
            </a:extLst>
          </p:cNvPr>
          <p:cNvSpPr txBox="1"/>
          <p:nvPr/>
        </p:nvSpPr>
        <p:spPr>
          <a:xfrm>
            <a:off x="0" y="-65199"/>
            <a:ext cx="12779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200" b="1" dirty="0"/>
              <a:t>4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6B667FC7-97F3-1387-CB60-559571CD65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2997" y="6075997"/>
            <a:ext cx="1580515" cy="649605"/>
          </a:xfrm>
          <a:prstGeom prst="rect">
            <a:avLst/>
          </a:prstGeom>
        </p:spPr>
      </p:pic>
      <p:pic>
        <p:nvPicPr>
          <p:cNvPr id="20" name="Image 19" descr="Une image contenant noir, obscurité&#10;&#10;Description générée automatiquement">
            <a:extLst>
              <a:ext uri="{FF2B5EF4-FFF2-40B4-BE49-F238E27FC236}">
                <a16:creationId xmlns:a16="http://schemas.microsoft.com/office/drawing/2014/main" id="{6014BC5A-C489-8B08-325C-1DB809E897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1062" y="4955110"/>
            <a:ext cx="1480258" cy="975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286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 de texte 2">
            <a:extLst>
              <a:ext uri="{FF2B5EF4-FFF2-40B4-BE49-F238E27FC236}">
                <a16:creationId xmlns:a16="http://schemas.microsoft.com/office/drawing/2014/main" id="{824C16D1-81DA-DB90-730A-F4E76429A2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7460" y="3209412"/>
            <a:ext cx="1249809" cy="692150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Diana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1">
            <a:extLst>
              <a:ext uri="{FF2B5EF4-FFF2-40B4-BE49-F238E27FC236}">
                <a16:creationId xmlns:a16="http://schemas.microsoft.com/office/drawing/2014/main" id="{5CFF8397-F89A-0953-3B76-3528A9EFA2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8453" y="5463871"/>
            <a:ext cx="1249809" cy="69214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Zone de texte 4">
            <a:extLst>
              <a:ext uri="{FF2B5EF4-FFF2-40B4-BE49-F238E27FC236}">
                <a16:creationId xmlns:a16="http://schemas.microsoft.com/office/drawing/2014/main" id="{25B8DF28-558B-482B-080F-0F609470DD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3361" y="3209412"/>
            <a:ext cx="1277938" cy="69215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Père de 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Zone de texte 7">
            <a:extLst>
              <a:ext uri="{FF2B5EF4-FFF2-40B4-BE49-F238E27FC236}">
                <a16:creationId xmlns:a16="http://schemas.microsoft.com/office/drawing/2014/main" id="{7CBEB676-76D9-BC6E-3993-ABBDFD3E53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59069" y="3203488"/>
            <a:ext cx="1277937" cy="69215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ère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11">
            <a:extLst>
              <a:ext uri="{FF2B5EF4-FFF2-40B4-BE49-F238E27FC236}">
                <a16:creationId xmlns:a16="http://schemas.microsoft.com/office/drawing/2014/main" id="{156CFE13-7FE1-8765-286E-1AE9A79842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15" name="Rectangle 13">
            <a:extLst>
              <a:ext uri="{FF2B5EF4-FFF2-40B4-BE49-F238E27FC236}">
                <a16:creationId xmlns:a16="http://schemas.microsoft.com/office/drawing/2014/main" id="{870B6B6C-4862-4E54-3F1B-B3019C4124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21" name="Zone de texte 3">
            <a:extLst>
              <a:ext uri="{FF2B5EF4-FFF2-40B4-BE49-F238E27FC236}">
                <a16:creationId xmlns:a16="http://schemas.microsoft.com/office/drawing/2014/main" id="{D134EA53-AE94-BA58-CB3D-5AC2FD409E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677" y="908662"/>
            <a:ext cx="1277937" cy="922954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Grand-mère de 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Text Box 10">
            <a:extLst>
              <a:ext uri="{FF2B5EF4-FFF2-40B4-BE49-F238E27FC236}">
                <a16:creationId xmlns:a16="http://schemas.microsoft.com/office/drawing/2014/main" id="{EFCD57A9-6EBA-9719-2996-A7346E7DF9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3550" y="894901"/>
            <a:ext cx="1277938" cy="93389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Grand-père de 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Zone de texte 3">
            <a:extLst>
              <a:ext uri="{FF2B5EF4-FFF2-40B4-BE49-F238E27FC236}">
                <a16:creationId xmlns:a16="http://schemas.microsoft.com/office/drawing/2014/main" id="{0D7C8CA6-41A1-887D-C2B6-71DC2A9077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5880" y="880616"/>
            <a:ext cx="1277937" cy="922954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Grand-mère de 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Text Box 10">
            <a:extLst>
              <a:ext uri="{FF2B5EF4-FFF2-40B4-BE49-F238E27FC236}">
                <a16:creationId xmlns:a16="http://schemas.microsoft.com/office/drawing/2014/main" id="{1DD3F343-5D1B-7F3B-49C8-0B445E70F9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0721" y="839420"/>
            <a:ext cx="1277938" cy="938417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Paul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Zone de texte 4">
            <a:extLst>
              <a:ext uri="{FF2B5EF4-FFF2-40B4-BE49-F238E27FC236}">
                <a16:creationId xmlns:a16="http://schemas.microsoft.com/office/drawing/2014/main" id="{5663CABA-8B80-CB72-878E-BBD15DF92A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2196" y="3220294"/>
            <a:ext cx="1277938" cy="692150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Jean-Pierre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Text Box 1">
            <a:extLst>
              <a:ext uri="{FF2B5EF4-FFF2-40B4-BE49-F238E27FC236}">
                <a16:creationId xmlns:a16="http://schemas.microsoft.com/office/drawing/2014/main" id="{875D3C6F-4CC0-7C27-C2C7-2086721346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32441" y="5326431"/>
            <a:ext cx="1249809" cy="69214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Zone de texte 3">
            <a:extLst>
              <a:ext uri="{FF2B5EF4-FFF2-40B4-BE49-F238E27FC236}">
                <a16:creationId xmlns:a16="http://schemas.microsoft.com/office/drawing/2014/main" id="{80095787-074A-1AC8-0C51-0DD281D1B5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81821" y="839420"/>
            <a:ext cx="1259295" cy="94953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Grand-mère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Zone de texte 3">
            <a:extLst>
              <a:ext uri="{FF2B5EF4-FFF2-40B4-BE49-F238E27FC236}">
                <a16:creationId xmlns:a16="http://schemas.microsoft.com/office/drawing/2014/main" id="{06C2D818-18FC-E448-A036-6F494BDFBB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52820" y="831579"/>
            <a:ext cx="1277937" cy="96521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Grand-mère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Zone de texte 3">
            <a:extLst>
              <a:ext uri="{FF2B5EF4-FFF2-40B4-BE49-F238E27FC236}">
                <a16:creationId xmlns:a16="http://schemas.microsoft.com/office/drawing/2014/main" id="{2FA4B24C-B8AF-8070-66C6-AEA922451D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43282" y="847676"/>
            <a:ext cx="1277937" cy="94637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Grand-père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Zone de texte 3">
            <a:extLst>
              <a:ext uri="{FF2B5EF4-FFF2-40B4-BE49-F238E27FC236}">
                <a16:creationId xmlns:a16="http://schemas.microsoft.com/office/drawing/2014/main" id="{6E8CBDB3-0474-F933-6F6C-164D6B5099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8625" y="839420"/>
            <a:ext cx="1277937" cy="933899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Grand-père INCONNU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A56F5625-75A8-3771-A1C2-5652F7704351}"/>
              </a:ext>
            </a:extLst>
          </p:cNvPr>
          <p:cNvCxnSpPr>
            <a:cxnSpLocks/>
            <a:endCxn id="22" idx="1"/>
          </p:cNvCxnSpPr>
          <p:nvPr/>
        </p:nvCxnSpPr>
        <p:spPr>
          <a:xfrm flipV="1">
            <a:off x="1423614" y="1361851"/>
            <a:ext cx="259936" cy="57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D8155CFD-16A9-6F99-42F7-CE9799EA1159}"/>
              </a:ext>
            </a:extLst>
          </p:cNvPr>
          <p:cNvCxnSpPr>
            <a:cxnSpLocks/>
          </p:cNvCxnSpPr>
          <p:nvPr/>
        </p:nvCxnSpPr>
        <p:spPr>
          <a:xfrm flipV="1">
            <a:off x="4516438" y="1368712"/>
            <a:ext cx="259936" cy="57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>
            <a:extLst>
              <a:ext uri="{FF2B5EF4-FFF2-40B4-BE49-F238E27FC236}">
                <a16:creationId xmlns:a16="http://schemas.microsoft.com/office/drawing/2014/main" id="{659BEEBB-59AE-FFF8-E6DE-8AB98E9B42BE}"/>
              </a:ext>
            </a:extLst>
          </p:cNvPr>
          <p:cNvCxnSpPr>
            <a:cxnSpLocks/>
            <a:stCxn id="32" idx="3"/>
            <a:endCxn id="29" idx="1"/>
          </p:cNvCxnSpPr>
          <p:nvPr/>
        </p:nvCxnSpPr>
        <p:spPr>
          <a:xfrm>
            <a:off x="7666562" y="1306370"/>
            <a:ext cx="315259" cy="7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782188DD-34D1-D813-C9A2-53A2441F7E92}"/>
              </a:ext>
            </a:extLst>
          </p:cNvPr>
          <p:cNvCxnSpPr>
            <a:cxnSpLocks/>
            <a:stCxn id="31" idx="3"/>
            <a:endCxn id="30" idx="1"/>
          </p:cNvCxnSpPr>
          <p:nvPr/>
        </p:nvCxnSpPr>
        <p:spPr>
          <a:xfrm flipV="1">
            <a:off x="10621219" y="1314189"/>
            <a:ext cx="231601" cy="667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FC47E370-5F1A-1E03-B272-13CF7F50D71A}"/>
              </a:ext>
            </a:extLst>
          </p:cNvPr>
          <p:cNvCxnSpPr>
            <a:cxnSpLocks/>
            <a:stCxn id="8" idx="0"/>
          </p:cNvCxnSpPr>
          <p:nvPr/>
        </p:nvCxnSpPr>
        <p:spPr>
          <a:xfrm flipH="1" flipV="1">
            <a:off x="1553047" y="1361851"/>
            <a:ext cx="9283" cy="184756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B9301B8F-895C-1840-A17A-710C1AF08FE1}"/>
              </a:ext>
            </a:extLst>
          </p:cNvPr>
          <p:cNvCxnSpPr>
            <a:cxnSpLocks/>
          </p:cNvCxnSpPr>
          <p:nvPr/>
        </p:nvCxnSpPr>
        <p:spPr>
          <a:xfrm flipH="1" flipV="1">
            <a:off x="4653860" y="1379124"/>
            <a:ext cx="4147" cy="186755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5955F272-601D-1F93-C922-1EAE97B1B644}"/>
              </a:ext>
            </a:extLst>
          </p:cNvPr>
          <p:cNvCxnSpPr>
            <a:cxnSpLocks/>
            <a:stCxn id="5" idx="0"/>
          </p:cNvCxnSpPr>
          <p:nvPr/>
        </p:nvCxnSpPr>
        <p:spPr>
          <a:xfrm flipV="1">
            <a:off x="3023358" y="3579340"/>
            <a:ext cx="0" cy="18845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7510EEB7-A437-DD60-8A71-1383211BCED4}"/>
              </a:ext>
            </a:extLst>
          </p:cNvPr>
          <p:cNvCxnSpPr>
            <a:cxnSpLocks/>
            <a:stCxn id="8" idx="3"/>
            <a:endCxn id="4" idx="1"/>
          </p:cNvCxnSpPr>
          <p:nvPr/>
        </p:nvCxnSpPr>
        <p:spPr>
          <a:xfrm>
            <a:off x="2201299" y="3555487"/>
            <a:ext cx="178616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>
            <a:extLst>
              <a:ext uri="{FF2B5EF4-FFF2-40B4-BE49-F238E27FC236}">
                <a16:creationId xmlns:a16="http://schemas.microsoft.com/office/drawing/2014/main" id="{D055BDC4-9178-6D62-4F49-56E95265EA8E}"/>
              </a:ext>
            </a:extLst>
          </p:cNvPr>
          <p:cNvCxnSpPr>
            <a:cxnSpLocks/>
            <a:stCxn id="28" idx="0"/>
          </p:cNvCxnSpPr>
          <p:nvPr/>
        </p:nvCxnSpPr>
        <p:spPr>
          <a:xfrm flipH="1" flipV="1">
            <a:off x="9343282" y="3566369"/>
            <a:ext cx="14064" cy="176006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AC6BA7FC-7CB7-FA78-D624-D991EBB040E7}"/>
              </a:ext>
            </a:extLst>
          </p:cNvPr>
          <p:cNvCxnSpPr>
            <a:cxnSpLocks/>
            <a:stCxn id="27" idx="3"/>
            <a:endCxn id="11" idx="1"/>
          </p:cNvCxnSpPr>
          <p:nvPr/>
        </p:nvCxnSpPr>
        <p:spPr>
          <a:xfrm flipV="1">
            <a:off x="8470134" y="3549563"/>
            <a:ext cx="1588935" cy="168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50">
            <a:extLst>
              <a:ext uri="{FF2B5EF4-FFF2-40B4-BE49-F238E27FC236}">
                <a16:creationId xmlns:a16="http://schemas.microsoft.com/office/drawing/2014/main" id="{B4EA7131-B74D-A95A-D158-3079AEF9E973}"/>
              </a:ext>
            </a:extLst>
          </p:cNvPr>
          <p:cNvCxnSpPr>
            <a:cxnSpLocks/>
            <a:stCxn id="27" idx="0"/>
          </p:cNvCxnSpPr>
          <p:nvPr/>
        </p:nvCxnSpPr>
        <p:spPr>
          <a:xfrm flipV="1">
            <a:off x="7831165" y="1315006"/>
            <a:ext cx="0" cy="19052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52">
            <a:extLst>
              <a:ext uri="{FF2B5EF4-FFF2-40B4-BE49-F238E27FC236}">
                <a16:creationId xmlns:a16="http://schemas.microsoft.com/office/drawing/2014/main" id="{8FB307C9-E956-EDC5-6A8C-F2AAC33E2760}"/>
              </a:ext>
            </a:extLst>
          </p:cNvPr>
          <p:cNvCxnSpPr>
            <a:cxnSpLocks/>
            <a:stCxn id="11" idx="0"/>
          </p:cNvCxnSpPr>
          <p:nvPr/>
        </p:nvCxnSpPr>
        <p:spPr>
          <a:xfrm flipV="1">
            <a:off x="10698038" y="1310299"/>
            <a:ext cx="34640" cy="189318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Connecteur droit avec flèche 2">
            <a:extLst>
              <a:ext uri="{FF2B5EF4-FFF2-40B4-BE49-F238E27FC236}">
                <a16:creationId xmlns:a16="http://schemas.microsoft.com/office/drawing/2014/main" id="{8F79EA70-CB2F-F124-9500-61825B9EFFFA}"/>
              </a:ext>
            </a:extLst>
          </p:cNvPr>
          <p:cNvCxnSpPr>
            <a:cxnSpLocks/>
          </p:cNvCxnSpPr>
          <p:nvPr/>
        </p:nvCxnSpPr>
        <p:spPr>
          <a:xfrm flipV="1">
            <a:off x="3648262" y="5653523"/>
            <a:ext cx="1589007" cy="14989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9134C958-F2D8-7C3D-DECE-962F17309E7A}"/>
              </a:ext>
            </a:extLst>
          </p:cNvPr>
          <p:cNvCxnSpPr>
            <a:cxnSpLocks/>
          </p:cNvCxnSpPr>
          <p:nvPr/>
        </p:nvCxnSpPr>
        <p:spPr>
          <a:xfrm flipH="1" flipV="1">
            <a:off x="7027593" y="5629523"/>
            <a:ext cx="1704848" cy="4800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 de texte 4">
            <a:extLst>
              <a:ext uri="{FF2B5EF4-FFF2-40B4-BE49-F238E27FC236}">
                <a16:creationId xmlns:a16="http://schemas.microsoft.com/office/drawing/2014/main" id="{861B3A4A-57EC-6DA4-37F3-4B6A57BBBD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1448" y="5144056"/>
            <a:ext cx="1277938" cy="1018934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Sont demi-cousines germaines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D60AC045-4151-0BAA-58DB-1CF927754292}"/>
              </a:ext>
            </a:extLst>
          </p:cNvPr>
          <p:cNvCxnSpPr>
            <a:cxnSpLocks/>
          </p:cNvCxnSpPr>
          <p:nvPr/>
        </p:nvCxnSpPr>
        <p:spPr>
          <a:xfrm>
            <a:off x="5237840" y="3530612"/>
            <a:ext cx="518904" cy="19855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4A0DDFD6-7CE2-1E57-EFE0-00B92D2E7A06}"/>
              </a:ext>
            </a:extLst>
          </p:cNvPr>
          <p:cNvCxnSpPr>
            <a:cxnSpLocks/>
          </p:cNvCxnSpPr>
          <p:nvPr/>
        </p:nvCxnSpPr>
        <p:spPr>
          <a:xfrm flipH="1">
            <a:off x="6615485" y="3530612"/>
            <a:ext cx="576711" cy="19855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 de texte 4">
            <a:extLst>
              <a:ext uri="{FF2B5EF4-FFF2-40B4-BE49-F238E27FC236}">
                <a16:creationId xmlns:a16="http://schemas.microsoft.com/office/drawing/2014/main" id="{5706F812-F8A8-5451-7A9E-2840452F9D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44351" y="3824773"/>
            <a:ext cx="1277938" cy="1018934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Sont demi-frère et sœur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7EE24EDC-25B9-5B41-5FC1-4E4E6F878D26}"/>
              </a:ext>
            </a:extLst>
          </p:cNvPr>
          <p:cNvCxnSpPr>
            <a:cxnSpLocks/>
          </p:cNvCxnSpPr>
          <p:nvPr/>
        </p:nvCxnSpPr>
        <p:spPr>
          <a:xfrm flipV="1">
            <a:off x="4900215" y="533454"/>
            <a:ext cx="519475" cy="21105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E4248E52-9460-89DF-7BA6-229A4F3E9A60}"/>
              </a:ext>
            </a:extLst>
          </p:cNvPr>
          <p:cNvCxnSpPr>
            <a:cxnSpLocks/>
          </p:cNvCxnSpPr>
          <p:nvPr/>
        </p:nvCxnSpPr>
        <p:spPr>
          <a:xfrm flipH="1" flipV="1">
            <a:off x="6989867" y="490148"/>
            <a:ext cx="404658" cy="28971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Connecteur droit avec flèche 1">
            <a:extLst>
              <a:ext uri="{FF2B5EF4-FFF2-40B4-BE49-F238E27FC236}">
                <a16:creationId xmlns:a16="http://schemas.microsoft.com/office/drawing/2014/main" id="{BF30BC84-AE0A-D22A-FF4E-AE1C3554336A}"/>
              </a:ext>
            </a:extLst>
          </p:cNvPr>
          <p:cNvCxnSpPr>
            <a:cxnSpLocks/>
          </p:cNvCxnSpPr>
          <p:nvPr/>
        </p:nvCxnSpPr>
        <p:spPr>
          <a:xfrm flipH="1">
            <a:off x="5159952" y="1768162"/>
            <a:ext cx="53002" cy="33953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avec flèche 40">
            <a:extLst>
              <a:ext uri="{FF2B5EF4-FFF2-40B4-BE49-F238E27FC236}">
                <a16:creationId xmlns:a16="http://schemas.microsoft.com/office/drawing/2014/main" id="{BA28F589-E440-38C0-62F4-A8990EAE4A58}"/>
              </a:ext>
            </a:extLst>
          </p:cNvPr>
          <p:cNvCxnSpPr>
            <a:cxnSpLocks/>
          </p:cNvCxnSpPr>
          <p:nvPr/>
        </p:nvCxnSpPr>
        <p:spPr>
          <a:xfrm flipV="1">
            <a:off x="4825054" y="2904541"/>
            <a:ext cx="139239" cy="26776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Zone de texte 4">
            <a:extLst>
              <a:ext uri="{FF2B5EF4-FFF2-40B4-BE49-F238E27FC236}">
                <a16:creationId xmlns:a16="http://schemas.microsoft.com/office/drawing/2014/main" id="{75F84577-7CEF-0E29-2F2B-187697C17A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4155" y="2205309"/>
            <a:ext cx="1395640" cy="651496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 sont pas apparentés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2" name="Zone de texte 4">
            <a:extLst>
              <a:ext uri="{FF2B5EF4-FFF2-40B4-BE49-F238E27FC236}">
                <a16:creationId xmlns:a16="http://schemas.microsoft.com/office/drawing/2014/main" id="{204EC14F-D488-B35B-1649-67044D1C88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7660" y="2205309"/>
            <a:ext cx="1395640" cy="651496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 sont pas apparentés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54" name="Connecteur droit avec flèche 53">
            <a:extLst>
              <a:ext uri="{FF2B5EF4-FFF2-40B4-BE49-F238E27FC236}">
                <a16:creationId xmlns:a16="http://schemas.microsoft.com/office/drawing/2014/main" id="{A22C84B9-087A-116B-03CD-048F368A71BE}"/>
              </a:ext>
            </a:extLst>
          </p:cNvPr>
          <p:cNvCxnSpPr>
            <a:cxnSpLocks/>
            <a:endCxn id="52" idx="2"/>
          </p:cNvCxnSpPr>
          <p:nvPr/>
        </p:nvCxnSpPr>
        <p:spPr>
          <a:xfrm flipH="1" flipV="1">
            <a:off x="7045480" y="2856805"/>
            <a:ext cx="280474" cy="36350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avec flèche 55">
            <a:extLst>
              <a:ext uri="{FF2B5EF4-FFF2-40B4-BE49-F238E27FC236}">
                <a16:creationId xmlns:a16="http://schemas.microsoft.com/office/drawing/2014/main" id="{F90A3A5A-560C-3F9B-0832-2756984453EE}"/>
              </a:ext>
            </a:extLst>
          </p:cNvPr>
          <p:cNvCxnSpPr>
            <a:cxnSpLocks/>
          </p:cNvCxnSpPr>
          <p:nvPr/>
        </p:nvCxnSpPr>
        <p:spPr>
          <a:xfrm>
            <a:off x="5878244" y="1793948"/>
            <a:ext cx="552269" cy="31374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Zone de texte 4">
            <a:extLst>
              <a:ext uri="{FF2B5EF4-FFF2-40B4-BE49-F238E27FC236}">
                <a16:creationId xmlns:a16="http://schemas.microsoft.com/office/drawing/2014/main" id="{F3E98223-7CD4-6C20-305D-BD6D8C2239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2430" y="27487"/>
            <a:ext cx="3219391" cy="408351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 sont PAS la même personne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B747157-32B4-8725-2552-7021972CFFFE}"/>
              </a:ext>
            </a:extLst>
          </p:cNvPr>
          <p:cNvSpPr txBox="1"/>
          <p:nvPr/>
        </p:nvSpPr>
        <p:spPr>
          <a:xfrm>
            <a:off x="0" y="-65199"/>
            <a:ext cx="12779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200" b="1" dirty="0"/>
              <a:t>4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1A25784-EBD4-0671-4D82-4489C91122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2997" y="6075997"/>
            <a:ext cx="1580515" cy="649605"/>
          </a:xfrm>
          <a:prstGeom prst="rect">
            <a:avLst/>
          </a:prstGeom>
        </p:spPr>
      </p:pic>
      <p:pic>
        <p:nvPicPr>
          <p:cNvPr id="20" name="Image 19" descr="Une image contenant noir, obscurité&#10;&#10;Description générée automatiquement">
            <a:extLst>
              <a:ext uri="{FF2B5EF4-FFF2-40B4-BE49-F238E27FC236}">
                <a16:creationId xmlns:a16="http://schemas.microsoft.com/office/drawing/2014/main" id="{5EC69AD0-D21D-5D62-DE67-5E9CA55663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1062" y="4955110"/>
            <a:ext cx="1480258" cy="975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9606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 de texte 2">
            <a:extLst>
              <a:ext uri="{FF2B5EF4-FFF2-40B4-BE49-F238E27FC236}">
                <a16:creationId xmlns:a16="http://schemas.microsoft.com/office/drawing/2014/main" id="{824C16D1-81DA-DB90-730A-F4E76429A2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7460" y="3209412"/>
            <a:ext cx="1249809" cy="692150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Diana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1">
            <a:extLst>
              <a:ext uri="{FF2B5EF4-FFF2-40B4-BE49-F238E27FC236}">
                <a16:creationId xmlns:a16="http://schemas.microsoft.com/office/drawing/2014/main" id="{5CFF8397-F89A-0953-3B76-3528A9EFA2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8453" y="5463871"/>
            <a:ext cx="1249809" cy="69214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Zone de texte 4">
            <a:extLst>
              <a:ext uri="{FF2B5EF4-FFF2-40B4-BE49-F238E27FC236}">
                <a16:creationId xmlns:a16="http://schemas.microsoft.com/office/drawing/2014/main" id="{25B8DF28-558B-482B-080F-0F609470DD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3361" y="3209412"/>
            <a:ext cx="1277938" cy="69215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Père de 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Zone de texte 7">
            <a:extLst>
              <a:ext uri="{FF2B5EF4-FFF2-40B4-BE49-F238E27FC236}">
                <a16:creationId xmlns:a16="http://schemas.microsoft.com/office/drawing/2014/main" id="{7CBEB676-76D9-BC6E-3993-ABBDFD3E53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59069" y="3203488"/>
            <a:ext cx="1277937" cy="69215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ère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11">
            <a:extLst>
              <a:ext uri="{FF2B5EF4-FFF2-40B4-BE49-F238E27FC236}">
                <a16:creationId xmlns:a16="http://schemas.microsoft.com/office/drawing/2014/main" id="{156CFE13-7FE1-8765-286E-1AE9A79842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15" name="Rectangle 13">
            <a:extLst>
              <a:ext uri="{FF2B5EF4-FFF2-40B4-BE49-F238E27FC236}">
                <a16:creationId xmlns:a16="http://schemas.microsoft.com/office/drawing/2014/main" id="{870B6B6C-4862-4E54-3F1B-B3019C4124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00324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21" name="Zone de texte 3">
            <a:extLst>
              <a:ext uri="{FF2B5EF4-FFF2-40B4-BE49-F238E27FC236}">
                <a16:creationId xmlns:a16="http://schemas.microsoft.com/office/drawing/2014/main" id="{D134EA53-AE94-BA58-CB3D-5AC2FD409E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677" y="908662"/>
            <a:ext cx="1277937" cy="922954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Grand-mère de 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Text Box 10">
            <a:extLst>
              <a:ext uri="{FF2B5EF4-FFF2-40B4-BE49-F238E27FC236}">
                <a16:creationId xmlns:a16="http://schemas.microsoft.com/office/drawing/2014/main" id="{EFCD57A9-6EBA-9719-2996-A7346E7DF9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3550" y="894901"/>
            <a:ext cx="1277938" cy="93389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Grand-père de 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Zone de texte 3">
            <a:extLst>
              <a:ext uri="{FF2B5EF4-FFF2-40B4-BE49-F238E27FC236}">
                <a16:creationId xmlns:a16="http://schemas.microsoft.com/office/drawing/2014/main" id="{0D7C8CA6-41A1-887D-C2B6-71DC2A9077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5880" y="880616"/>
            <a:ext cx="1277937" cy="922954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Grand-mère de 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Text Box 10">
            <a:extLst>
              <a:ext uri="{FF2B5EF4-FFF2-40B4-BE49-F238E27FC236}">
                <a16:creationId xmlns:a16="http://schemas.microsoft.com/office/drawing/2014/main" id="{1DD3F343-5D1B-7F3B-49C8-0B445E70F9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0721" y="839420"/>
            <a:ext cx="1277938" cy="938417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Paul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Zone de texte 4">
            <a:extLst>
              <a:ext uri="{FF2B5EF4-FFF2-40B4-BE49-F238E27FC236}">
                <a16:creationId xmlns:a16="http://schemas.microsoft.com/office/drawing/2014/main" id="{5663CABA-8B80-CB72-878E-BBD15DF92A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2196" y="3220294"/>
            <a:ext cx="1277938" cy="692150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Jean-Pierre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Text Box 1">
            <a:extLst>
              <a:ext uri="{FF2B5EF4-FFF2-40B4-BE49-F238E27FC236}">
                <a16:creationId xmlns:a16="http://schemas.microsoft.com/office/drawing/2014/main" id="{875D3C6F-4CC0-7C27-C2C7-2086721346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32441" y="5326431"/>
            <a:ext cx="1249809" cy="69214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Zone de texte 3">
            <a:extLst>
              <a:ext uri="{FF2B5EF4-FFF2-40B4-BE49-F238E27FC236}">
                <a16:creationId xmlns:a16="http://schemas.microsoft.com/office/drawing/2014/main" id="{80095787-074A-1AC8-0C51-0DD281D1B5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81821" y="839420"/>
            <a:ext cx="1259295" cy="94953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Grand-mère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Zone de texte 3">
            <a:extLst>
              <a:ext uri="{FF2B5EF4-FFF2-40B4-BE49-F238E27FC236}">
                <a16:creationId xmlns:a16="http://schemas.microsoft.com/office/drawing/2014/main" id="{06C2D818-18FC-E448-A036-6F494BDFBB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52820" y="831579"/>
            <a:ext cx="1277937" cy="96521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Grand-mère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Zone de texte 3">
            <a:extLst>
              <a:ext uri="{FF2B5EF4-FFF2-40B4-BE49-F238E27FC236}">
                <a16:creationId xmlns:a16="http://schemas.microsoft.com/office/drawing/2014/main" id="{2FA4B24C-B8AF-8070-66C6-AEA922451D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43282" y="847676"/>
            <a:ext cx="1277937" cy="94637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Grand-père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Zone de texte 3">
            <a:extLst>
              <a:ext uri="{FF2B5EF4-FFF2-40B4-BE49-F238E27FC236}">
                <a16:creationId xmlns:a16="http://schemas.microsoft.com/office/drawing/2014/main" id="{6E8CBDB3-0474-F933-6F6C-164D6B5099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8625" y="839420"/>
            <a:ext cx="1277937" cy="933899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Grand-père INCONNU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A56F5625-75A8-3771-A1C2-5652F7704351}"/>
              </a:ext>
            </a:extLst>
          </p:cNvPr>
          <p:cNvCxnSpPr>
            <a:cxnSpLocks/>
            <a:endCxn id="22" idx="1"/>
          </p:cNvCxnSpPr>
          <p:nvPr/>
        </p:nvCxnSpPr>
        <p:spPr>
          <a:xfrm flipV="1">
            <a:off x="1423614" y="1361851"/>
            <a:ext cx="259936" cy="57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D8155CFD-16A9-6F99-42F7-CE9799EA1159}"/>
              </a:ext>
            </a:extLst>
          </p:cNvPr>
          <p:cNvCxnSpPr>
            <a:cxnSpLocks/>
          </p:cNvCxnSpPr>
          <p:nvPr/>
        </p:nvCxnSpPr>
        <p:spPr>
          <a:xfrm flipV="1">
            <a:off x="4516438" y="1368712"/>
            <a:ext cx="259936" cy="57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>
            <a:extLst>
              <a:ext uri="{FF2B5EF4-FFF2-40B4-BE49-F238E27FC236}">
                <a16:creationId xmlns:a16="http://schemas.microsoft.com/office/drawing/2014/main" id="{659BEEBB-59AE-FFF8-E6DE-8AB98E9B42BE}"/>
              </a:ext>
            </a:extLst>
          </p:cNvPr>
          <p:cNvCxnSpPr>
            <a:cxnSpLocks/>
            <a:stCxn id="32" idx="3"/>
            <a:endCxn id="29" idx="1"/>
          </p:cNvCxnSpPr>
          <p:nvPr/>
        </p:nvCxnSpPr>
        <p:spPr>
          <a:xfrm>
            <a:off x="7666562" y="1306370"/>
            <a:ext cx="315259" cy="7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782188DD-34D1-D813-C9A2-53A2441F7E92}"/>
              </a:ext>
            </a:extLst>
          </p:cNvPr>
          <p:cNvCxnSpPr>
            <a:cxnSpLocks/>
            <a:stCxn id="31" idx="3"/>
            <a:endCxn id="30" idx="1"/>
          </p:cNvCxnSpPr>
          <p:nvPr/>
        </p:nvCxnSpPr>
        <p:spPr>
          <a:xfrm flipV="1">
            <a:off x="10621219" y="1314189"/>
            <a:ext cx="231601" cy="667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FC47E370-5F1A-1E03-B272-13CF7F50D71A}"/>
              </a:ext>
            </a:extLst>
          </p:cNvPr>
          <p:cNvCxnSpPr>
            <a:cxnSpLocks/>
            <a:stCxn id="8" idx="0"/>
          </p:cNvCxnSpPr>
          <p:nvPr/>
        </p:nvCxnSpPr>
        <p:spPr>
          <a:xfrm flipH="1" flipV="1">
            <a:off x="1553047" y="1361851"/>
            <a:ext cx="9283" cy="184756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B9301B8F-895C-1840-A17A-710C1AF08FE1}"/>
              </a:ext>
            </a:extLst>
          </p:cNvPr>
          <p:cNvCxnSpPr>
            <a:cxnSpLocks/>
          </p:cNvCxnSpPr>
          <p:nvPr/>
        </p:nvCxnSpPr>
        <p:spPr>
          <a:xfrm flipH="1" flipV="1">
            <a:off x="4653860" y="1379124"/>
            <a:ext cx="4147" cy="186755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5955F272-601D-1F93-C922-1EAE97B1B644}"/>
              </a:ext>
            </a:extLst>
          </p:cNvPr>
          <p:cNvCxnSpPr>
            <a:cxnSpLocks/>
            <a:stCxn id="5" idx="0"/>
          </p:cNvCxnSpPr>
          <p:nvPr/>
        </p:nvCxnSpPr>
        <p:spPr>
          <a:xfrm flipV="1">
            <a:off x="3023358" y="3579340"/>
            <a:ext cx="0" cy="18845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7510EEB7-A437-DD60-8A71-1383211BCED4}"/>
              </a:ext>
            </a:extLst>
          </p:cNvPr>
          <p:cNvCxnSpPr>
            <a:cxnSpLocks/>
            <a:stCxn id="8" idx="3"/>
            <a:endCxn id="4" idx="1"/>
          </p:cNvCxnSpPr>
          <p:nvPr/>
        </p:nvCxnSpPr>
        <p:spPr>
          <a:xfrm>
            <a:off x="2201299" y="3555487"/>
            <a:ext cx="178616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>
            <a:extLst>
              <a:ext uri="{FF2B5EF4-FFF2-40B4-BE49-F238E27FC236}">
                <a16:creationId xmlns:a16="http://schemas.microsoft.com/office/drawing/2014/main" id="{D055BDC4-9178-6D62-4F49-56E95265EA8E}"/>
              </a:ext>
            </a:extLst>
          </p:cNvPr>
          <p:cNvCxnSpPr>
            <a:cxnSpLocks/>
            <a:stCxn id="28" idx="0"/>
          </p:cNvCxnSpPr>
          <p:nvPr/>
        </p:nvCxnSpPr>
        <p:spPr>
          <a:xfrm flipH="1" flipV="1">
            <a:off x="9343282" y="3566369"/>
            <a:ext cx="14064" cy="176006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AC6BA7FC-7CB7-FA78-D624-D991EBB040E7}"/>
              </a:ext>
            </a:extLst>
          </p:cNvPr>
          <p:cNvCxnSpPr>
            <a:cxnSpLocks/>
            <a:stCxn id="27" idx="3"/>
            <a:endCxn id="11" idx="1"/>
          </p:cNvCxnSpPr>
          <p:nvPr/>
        </p:nvCxnSpPr>
        <p:spPr>
          <a:xfrm flipV="1">
            <a:off x="8470134" y="3549563"/>
            <a:ext cx="1588935" cy="168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50">
            <a:extLst>
              <a:ext uri="{FF2B5EF4-FFF2-40B4-BE49-F238E27FC236}">
                <a16:creationId xmlns:a16="http://schemas.microsoft.com/office/drawing/2014/main" id="{B4EA7131-B74D-A95A-D158-3079AEF9E973}"/>
              </a:ext>
            </a:extLst>
          </p:cNvPr>
          <p:cNvCxnSpPr>
            <a:cxnSpLocks/>
            <a:stCxn id="27" idx="0"/>
          </p:cNvCxnSpPr>
          <p:nvPr/>
        </p:nvCxnSpPr>
        <p:spPr>
          <a:xfrm flipV="1">
            <a:off x="7831165" y="1315006"/>
            <a:ext cx="0" cy="19052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52">
            <a:extLst>
              <a:ext uri="{FF2B5EF4-FFF2-40B4-BE49-F238E27FC236}">
                <a16:creationId xmlns:a16="http://schemas.microsoft.com/office/drawing/2014/main" id="{8FB307C9-E956-EDC5-6A8C-F2AAC33E2760}"/>
              </a:ext>
            </a:extLst>
          </p:cNvPr>
          <p:cNvCxnSpPr>
            <a:cxnSpLocks/>
            <a:stCxn id="11" idx="0"/>
          </p:cNvCxnSpPr>
          <p:nvPr/>
        </p:nvCxnSpPr>
        <p:spPr>
          <a:xfrm flipV="1">
            <a:off x="10698038" y="1310299"/>
            <a:ext cx="34640" cy="189318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Connecteur droit avec flèche 2">
            <a:extLst>
              <a:ext uri="{FF2B5EF4-FFF2-40B4-BE49-F238E27FC236}">
                <a16:creationId xmlns:a16="http://schemas.microsoft.com/office/drawing/2014/main" id="{8F79EA70-CB2F-F124-9500-61825B9EFFFA}"/>
              </a:ext>
            </a:extLst>
          </p:cNvPr>
          <p:cNvCxnSpPr>
            <a:cxnSpLocks/>
          </p:cNvCxnSpPr>
          <p:nvPr/>
        </p:nvCxnSpPr>
        <p:spPr>
          <a:xfrm flipV="1">
            <a:off x="3648262" y="5653523"/>
            <a:ext cx="1589007" cy="14989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9134C958-F2D8-7C3D-DECE-962F17309E7A}"/>
              </a:ext>
            </a:extLst>
          </p:cNvPr>
          <p:cNvCxnSpPr>
            <a:cxnSpLocks/>
          </p:cNvCxnSpPr>
          <p:nvPr/>
        </p:nvCxnSpPr>
        <p:spPr>
          <a:xfrm flipH="1" flipV="1">
            <a:off x="7027593" y="5629523"/>
            <a:ext cx="1704848" cy="4800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 de texte 4">
            <a:extLst>
              <a:ext uri="{FF2B5EF4-FFF2-40B4-BE49-F238E27FC236}">
                <a16:creationId xmlns:a16="http://schemas.microsoft.com/office/drawing/2014/main" id="{861B3A4A-57EC-6DA4-37F3-4B6A57BBBD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1448" y="5144056"/>
            <a:ext cx="1277938" cy="1018934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Sont demi-cousines germaines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D60AC045-4151-0BAA-58DB-1CF927754292}"/>
              </a:ext>
            </a:extLst>
          </p:cNvPr>
          <p:cNvCxnSpPr>
            <a:cxnSpLocks/>
          </p:cNvCxnSpPr>
          <p:nvPr/>
        </p:nvCxnSpPr>
        <p:spPr>
          <a:xfrm>
            <a:off x="5237840" y="3530612"/>
            <a:ext cx="518904" cy="19855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4A0DDFD6-7CE2-1E57-EFE0-00B92D2E7A06}"/>
              </a:ext>
            </a:extLst>
          </p:cNvPr>
          <p:cNvCxnSpPr>
            <a:cxnSpLocks/>
          </p:cNvCxnSpPr>
          <p:nvPr/>
        </p:nvCxnSpPr>
        <p:spPr>
          <a:xfrm flipH="1">
            <a:off x="6615485" y="3530612"/>
            <a:ext cx="576711" cy="19855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 de texte 4">
            <a:extLst>
              <a:ext uri="{FF2B5EF4-FFF2-40B4-BE49-F238E27FC236}">
                <a16:creationId xmlns:a16="http://schemas.microsoft.com/office/drawing/2014/main" id="{5706F812-F8A8-5451-7A9E-2840452F9D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44351" y="3824773"/>
            <a:ext cx="1277938" cy="1018934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Sont demi-frère et sœur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7EE24EDC-25B9-5B41-5FC1-4E4E6F878D26}"/>
              </a:ext>
            </a:extLst>
          </p:cNvPr>
          <p:cNvCxnSpPr>
            <a:cxnSpLocks/>
          </p:cNvCxnSpPr>
          <p:nvPr/>
        </p:nvCxnSpPr>
        <p:spPr>
          <a:xfrm flipV="1">
            <a:off x="4900215" y="533454"/>
            <a:ext cx="519475" cy="21105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E4248E52-9460-89DF-7BA6-229A4F3E9A60}"/>
              </a:ext>
            </a:extLst>
          </p:cNvPr>
          <p:cNvCxnSpPr>
            <a:cxnSpLocks/>
          </p:cNvCxnSpPr>
          <p:nvPr/>
        </p:nvCxnSpPr>
        <p:spPr>
          <a:xfrm flipH="1" flipV="1">
            <a:off x="6989867" y="490148"/>
            <a:ext cx="404658" cy="28971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Connecteur droit avec flèche 1">
            <a:extLst>
              <a:ext uri="{FF2B5EF4-FFF2-40B4-BE49-F238E27FC236}">
                <a16:creationId xmlns:a16="http://schemas.microsoft.com/office/drawing/2014/main" id="{BF30BC84-AE0A-D22A-FF4E-AE1C3554336A}"/>
              </a:ext>
            </a:extLst>
          </p:cNvPr>
          <p:cNvCxnSpPr>
            <a:cxnSpLocks/>
          </p:cNvCxnSpPr>
          <p:nvPr/>
        </p:nvCxnSpPr>
        <p:spPr>
          <a:xfrm flipH="1">
            <a:off x="5159952" y="1768162"/>
            <a:ext cx="53002" cy="33953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avec flèche 40">
            <a:extLst>
              <a:ext uri="{FF2B5EF4-FFF2-40B4-BE49-F238E27FC236}">
                <a16:creationId xmlns:a16="http://schemas.microsoft.com/office/drawing/2014/main" id="{BA28F589-E440-38C0-62F4-A8990EAE4A58}"/>
              </a:ext>
            </a:extLst>
          </p:cNvPr>
          <p:cNvCxnSpPr>
            <a:cxnSpLocks/>
          </p:cNvCxnSpPr>
          <p:nvPr/>
        </p:nvCxnSpPr>
        <p:spPr>
          <a:xfrm flipV="1">
            <a:off x="4825054" y="2904541"/>
            <a:ext cx="139239" cy="26776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Zone de texte 4">
            <a:extLst>
              <a:ext uri="{FF2B5EF4-FFF2-40B4-BE49-F238E27FC236}">
                <a16:creationId xmlns:a16="http://schemas.microsoft.com/office/drawing/2014/main" id="{75F84577-7CEF-0E29-2F2B-187697C17A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4155" y="2205309"/>
            <a:ext cx="1395640" cy="651496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 sont pas apparentés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2" name="Zone de texte 4">
            <a:extLst>
              <a:ext uri="{FF2B5EF4-FFF2-40B4-BE49-F238E27FC236}">
                <a16:creationId xmlns:a16="http://schemas.microsoft.com/office/drawing/2014/main" id="{204EC14F-D488-B35B-1649-67044D1C88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7660" y="2205309"/>
            <a:ext cx="1395640" cy="651496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 sont pas apparentés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54" name="Connecteur droit avec flèche 53">
            <a:extLst>
              <a:ext uri="{FF2B5EF4-FFF2-40B4-BE49-F238E27FC236}">
                <a16:creationId xmlns:a16="http://schemas.microsoft.com/office/drawing/2014/main" id="{A22C84B9-087A-116B-03CD-048F368A71BE}"/>
              </a:ext>
            </a:extLst>
          </p:cNvPr>
          <p:cNvCxnSpPr>
            <a:cxnSpLocks/>
            <a:endCxn id="52" idx="2"/>
          </p:cNvCxnSpPr>
          <p:nvPr/>
        </p:nvCxnSpPr>
        <p:spPr>
          <a:xfrm flipH="1" flipV="1">
            <a:off x="7045480" y="2856805"/>
            <a:ext cx="280474" cy="36350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avec flèche 55">
            <a:extLst>
              <a:ext uri="{FF2B5EF4-FFF2-40B4-BE49-F238E27FC236}">
                <a16:creationId xmlns:a16="http://schemas.microsoft.com/office/drawing/2014/main" id="{F90A3A5A-560C-3F9B-0832-2756984453EE}"/>
              </a:ext>
            </a:extLst>
          </p:cNvPr>
          <p:cNvCxnSpPr>
            <a:cxnSpLocks/>
          </p:cNvCxnSpPr>
          <p:nvPr/>
        </p:nvCxnSpPr>
        <p:spPr>
          <a:xfrm>
            <a:off x="5878244" y="1793948"/>
            <a:ext cx="552269" cy="31374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Zone de texte 4">
            <a:extLst>
              <a:ext uri="{FF2B5EF4-FFF2-40B4-BE49-F238E27FC236}">
                <a16:creationId xmlns:a16="http://schemas.microsoft.com/office/drawing/2014/main" id="{F3E98223-7CD4-6C20-305D-BD6D8C2239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2430" y="27487"/>
            <a:ext cx="3219391" cy="408351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 sont PAS la même personne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CC1BADD-41E7-9A22-4B13-F25B6F9A7B98}"/>
              </a:ext>
            </a:extLst>
          </p:cNvPr>
          <p:cNvSpPr txBox="1"/>
          <p:nvPr/>
        </p:nvSpPr>
        <p:spPr>
          <a:xfrm rot="21081176">
            <a:off x="1755910" y="2043744"/>
            <a:ext cx="8709013" cy="126188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3800" dirty="0">
                <a:latin typeface="OpenDyslexic" panose="00000500000000000000" pitchFamily="50" charset="0"/>
              </a:rPr>
              <a:t>Comment expliquer ces liens de parenté?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B6D200E-18F7-0180-C718-64A7211BE774}"/>
              </a:ext>
            </a:extLst>
          </p:cNvPr>
          <p:cNvSpPr txBox="1"/>
          <p:nvPr/>
        </p:nvSpPr>
        <p:spPr>
          <a:xfrm>
            <a:off x="0" y="-65199"/>
            <a:ext cx="12779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200" b="1" dirty="0"/>
              <a:t>4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9416CBEE-239B-EEDC-6DC7-7D63D04B24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2997" y="6075997"/>
            <a:ext cx="1580515" cy="649605"/>
          </a:xfrm>
          <a:prstGeom prst="rect">
            <a:avLst/>
          </a:prstGeom>
        </p:spPr>
      </p:pic>
      <p:pic>
        <p:nvPicPr>
          <p:cNvPr id="23" name="Image 22" descr="Une image contenant noir, obscurité&#10;&#10;Description générée automatiquement">
            <a:extLst>
              <a:ext uri="{FF2B5EF4-FFF2-40B4-BE49-F238E27FC236}">
                <a16:creationId xmlns:a16="http://schemas.microsoft.com/office/drawing/2014/main" id="{ACC0C89F-2775-9E85-972A-E29781ED93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1062" y="4955110"/>
            <a:ext cx="1480258" cy="975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772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6 -0.06204 L -0.00156 -0.06204 C -0.00404 -0.0625 -0.00638 -0.06273 -0.00885 -0.06343 C -0.00989 -0.06366 -0.01094 -0.06435 -0.01211 -0.06458 C -0.01667 -0.06505 -0.02122 -0.06528 -0.02578 -0.06574 C -0.0306 -0.06852 -0.02734 -0.0669 -0.03685 -0.06805 L -0.04857 -0.06921 C -0.05143 -0.06991 -0.0543 -0.07037 -0.05703 -0.07153 C -0.06081 -0.07292 -0.06185 -0.075 -0.06549 -0.07731 C -0.06719 -0.07824 -0.06914 -0.07847 -0.0707 -0.07963 C -0.07252 -0.08079 -0.07422 -0.08287 -0.07591 -0.08426 C -0.08216 -0.08912 -0.08086 -0.08819 -0.08581 -0.09005 C -0.09075 -0.09444 -0.09088 -0.09491 -0.09622 -0.09815 C -0.10208 -0.10162 -0.09987 -0.09907 -0.10599 -0.10393 C -0.10781 -0.10532 -0.10937 -0.10718 -0.1112 -0.10856 C -0.11549 -0.1118 -0.11992 -0.11458 -0.12422 -0.11782 C -0.12578 -0.11898 -0.12721 -0.12037 -0.12877 -0.1213 C -0.13099 -0.12245 -0.1332 -0.12338 -0.13529 -0.12477 C -0.13945 -0.12731 -0.14336 -0.13125 -0.14766 -0.13287 C -0.14961 -0.13356 -0.15169 -0.13426 -0.15364 -0.13518 C -0.17526 -0.14583 -0.14336 -0.13102 -0.16536 -0.14329 C -0.16745 -0.14444 -0.16966 -0.14468 -0.17187 -0.1456 C -0.17604 -0.14745 -0.18008 -0.1493 -0.18424 -0.15139 C -0.18971 -0.15417 -0.19492 -0.1588 -0.20052 -0.15949 L -0.2181 -0.1618 C -0.24271 -0.17153 -0.22591 -0.16574 -0.28268 -0.16296 C -0.28724 -0.16273 -0.2918 -0.16157 -0.29635 -0.16065 C -0.29831 -0.16042 -0.30026 -0.15995 -0.30221 -0.15949 C -0.30495 -0.1588 -0.30755 -0.15833 -0.31016 -0.15718 C -0.31536 -0.15486 -0.31614 -0.1544 -0.32187 -0.15255 C -0.32565 -0.15139 -0.32838 -0.15116 -0.33229 -0.15023 C -0.33385 -0.15 -0.33529 -0.1493 -0.33685 -0.14907 C -0.35325 -0.14722 -0.36354 -0.14792 -0.38112 -0.14792 L -0.38047 -0.15139 " pathEditMode="relative" ptsTypes="AAAAAAAAAAAAAAAAAAAAAAAAAAAAAAAAAA">
                                      <p:cBhvr>
                                        <p:cTn id="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46" grpId="0" animBg="1"/>
      <p:bldP spid="52" grpId="0" animBg="1"/>
      <p:bldP spid="58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 de texte 2">
            <a:extLst>
              <a:ext uri="{FF2B5EF4-FFF2-40B4-BE49-F238E27FC236}">
                <a16:creationId xmlns:a16="http://schemas.microsoft.com/office/drawing/2014/main" id="{824C16D1-81DA-DB90-730A-F4E76429A2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7460" y="3209412"/>
            <a:ext cx="1249809" cy="692150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Diana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1">
            <a:extLst>
              <a:ext uri="{FF2B5EF4-FFF2-40B4-BE49-F238E27FC236}">
                <a16:creationId xmlns:a16="http://schemas.microsoft.com/office/drawing/2014/main" id="{5CFF8397-F89A-0953-3B76-3528A9EFA2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8453" y="5463871"/>
            <a:ext cx="1249809" cy="69214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Zone de texte 4">
            <a:extLst>
              <a:ext uri="{FF2B5EF4-FFF2-40B4-BE49-F238E27FC236}">
                <a16:creationId xmlns:a16="http://schemas.microsoft.com/office/drawing/2014/main" id="{25B8DF28-558B-482B-080F-0F609470DD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3361" y="3209412"/>
            <a:ext cx="1277938" cy="69215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Père de 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Zone de texte 7">
            <a:extLst>
              <a:ext uri="{FF2B5EF4-FFF2-40B4-BE49-F238E27FC236}">
                <a16:creationId xmlns:a16="http://schemas.microsoft.com/office/drawing/2014/main" id="{7CBEB676-76D9-BC6E-3993-ABBDFD3E53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59069" y="3203488"/>
            <a:ext cx="1277937" cy="69215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ère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11">
            <a:extLst>
              <a:ext uri="{FF2B5EF4-FFF2-40B4-BE49-F238E27FC236}">
                <a16:creationId xmlns:a16="http://schemas.microsoft.com/office/drawing/2014/main" id="{156CFE13-7FE1-8765-286E-1AE9A79842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15" name="Rectangle 13">
            <a:extLst>
              <a:ext uri="{FF2B5EF4-FFF2-40B4-BE49-F238E27FC236}">
                <a16:creationId xmlns:a16="http://schemas.microsoft.com/office/drawing/2014/main" id="{870B6B6C-4862-4E54-3F1B-B3019C4124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00324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21" name="Zone de texte 3">
            <a:extLst>
              <a:ext uri="{FF2B5EF4-FFF2-40B4-BE49-F238E27FC236}">
                <a16:creationId xmlns:a16="http://schemas.microsoft.com/office/drawing/2014/main" id="{D134EA53-AE94-BA58-CB3D-5AC2FD409E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677" y="908662"/>
            <a:ext cx="1277937" cy="922954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Grand-mère de 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Text Box 10">
            <a:extLst>
              <a:ext uri="{FF2B5EF4-FFF2-40B4-BE49-F238E27FC236}">
                <a16:creationId xmlns:a16="http://schemas.microsoft.com/office/drawing/2014/main" id="{EFCD57A9-6EBA-9719-2996-A7346E7DF9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3550" y="894901"/>
            <a:ext cx="1277938" cy="93389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Grand-père de 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Zone de texte 3">
            <a:extLst>
              <a:ext uri="{FF2B5EF4-FFF2-40B4-BE49-F238E27FC236}">
                <a16:creationId xmlns:a16="http://schemas.microsoft.com/office/drawing/2014/main" id="{0D7C8CA6-41A1-887D-C2B6-71DC2A9077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5880" y="880616"/>
            <a:ext cx="1277937" cy="922954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Grand-mère de 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Zone de texte 4">
            <a:extLst>
              <a:ext uri="{FF2B5EF4-FFF2-40B4-BE49-F238E27FC236}">
                <a16:creationId xmlns:a16="http://schemas.microsoft.com/office/drawing/2014/main" id="{5663CABA-8B80-CB72-878E-BBD15DF92A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2196" y="3220294"/>
            <a:ext cx="1277938" cy="692150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Jean-Pierre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Text Box 1">
            <a:extLst>
              <a:ext uri="{FF2B5EF4-FFF2-40B4-BE49-F238E27FC236}">
                <a16:creationId xmlns:a16="http://schemas.microsoft.com/office/drawing/2014/main" id="{875D3C6F-4CC0-7C27-C2C7-2086721346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32441" y="5326431"/>
            <a:ext cx="1249809" cy="69214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Zone de texte 3">
            <a:extLst>
              <a:ext uri="{FF2B5EF4-FFF2-40B4-BE49-F238E27FC236}">
                <a16:creationId xmlns:a16="http://schemas.microsoft.com/office/drawing/2014/main" id="{80095787-074A-1AC8-0C51-0DD281D1B5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81821" y="839420"/>
            <a:ext cx="1259295" cy="94953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Grand-mère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Zone de texte 3">
            <a:extLst>
              <a:ext uri="{FF2B5EF4-FFF2-40B4-BE49-F238E27FC236}">
                <a16:creationId xmlns:a16="http://schemas.microsoft.com/office/drawing/2014/main" id="{06C2D818-18FC-E448-A036-6F494BDFBB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52820" y="831579"/>
            <a:ext cx="1277937" cy="96521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Grand-mère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Zone de texte 3">
            <a:extLst>
              <a:ext uri="{FF2B5EF4-FFF2-40B4-BE49-F238E27FC236}">
                <a16:creationId xmlns:a16="http://schemas.microsoft.com/office/drawing/2014/main" id="{2FA4B24C-B8AF-8070-66C6-AEA922451D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43282" y="847676"/>
            <a:ext cx="1277937" cy="94637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Grand-père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Zone de texte 3">
            <a:extLst>
              <a:ext uri="{FF2B5EF4-FFF2-40B4-BE49-F238E27FC236}">
                <a16:creationId xmlns:a16="http://schemas.microsoft.com/office/drawing/2014/main" id="{6E8CBDB3-0474-F933-6F6C-164D6B5099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0742" y="847240"/>
            <a:ext cx="1277937" cy="1262704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Grand-père INCONNU de Gaëlle + de 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A56F5625-75A8-3771-A1C2-5652F7704351}"/>
              </a:ext>
            </a:extLst>
          </p:cNvPr>
          <p:cNvCxnSpPr>
            <a:cxnSpLocks/>
            <a:endCxn id="22" idx="1"/>
          </p:cNvCxnSpPr>
          <p:nvPr/>
        </p:nvCxnSpPr>
        <p:spPr>
          <a:xfrm flipV="1">
            <a:off x="1423614" y="1361851"/>
            <a:ext cx="259936" cy="57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D8155CFD-16A9-6F99-42F7-CE9799EA1159}"/>
              </a:ext>
            </a:extLst>
          </p:cNvPr>
          <p:cNvCxnSpPr>
            <a:cxnSpLocks/>
          </p:cNvCxnSpPr>
          <p:nvPr/>
        </p:nvCxnSpPr>
        <p:spPr>
          <a:xfrm flipV="1">
            <a:off x="4516438" y="1361851"/>
            <a:ext cx="1114304" cy="1263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>
            <a:extLst>
              <a:ext uri="{FF2B5EF4-FFF2-40B4-BE49-F238E27FC236}">
                <a16:creationId xmlns:a16="http://schemas.microsoft.com/office/drawing/2014/main" id="{659BEEBB-59AE-FFF8-E6DE-8AB98E9B42BE}"/>
              </a:ext>
            </a:extLst>
          </p:cNvPr>
          <p:cNvCxnSpPr>
            <a:cxnSpLocks/>
            <a:endCxn id="29" idx="1"/>
          </p:cNvCxnSpPr>
          <p:nvPr/>
        </p:nvCxnSpPr>
        <p:spPr>
          <a:xfrm>
            <a:off x="6908679" y="1314189"/>
            <a:ext cx="1073142" cy="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782188DD-34D1-D813-C9A2-53A2441F7E92}"/>
              </a:ext>
            </a:extLst>
          </p:cNvPr>
          <p:cNvCxnSpPr>
            <a:cxnSpLocks/>
            <a:stCxn id="31" idx="3"/>
            <a:endCxn id="30" idx="1"/>
          </p:cNvCxnSpPr>
          <p:nvPr/>
        </p:nvCxnSpPr>
        <p:spPr>
          <a:xfrm flipV="1">
            <a:off x="10621219" y="1314189"/>
            <a:ext cx="231601" cy="667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FC47E370-5F1A-1E03-B272-13CF7F50D71A}"/>
              </a:ext>
            </a:extLst>
          </p:cNvPr>
          <p:cNvCxnSpPr>
            <a:cxnSpLocks/>
            <a:stCxn id="8" idx="0"/>
          </p:cNvCxnSpPr>
          <p:nvPr/>
        </p:nvCxnSpPr>
        <p:spPr>
          <a:xfrm flipH="1" flipV="1">
            <a:off x="1553047" y="1361851"/>
            <a:ext cx="9283" cy="184756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B9301B8F-895C-1840-A17A-710C1AF08FE1}"/>
              </a:ext>
            </a:extLst>
          </p:cNvPr>
          <p:cNvCxnSpPr>
            <a:cxnSpLocks/>
          </p:cNvCxnSpPr>
          <p:nvPr/>
        </p:nvCxnSpPr>
        <p:spPr>
          <a:xfrm flipV="1">
            <a:off x="4658007" y="1374486"/>
            <a:ext cx="369191" cy="187219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5955F272-601D-1F93-C922-1EAE97B1B644}"/>
              </a:ext>
            </a:extLst>
          </p:cNvPr>
          <p:cNvCxnSpPr>
            <a:cxnSpLocks/>
            <a:stCxn id="5" idx="0"/>
          </p:cNvCxnSpPr>
          <p:nvPr/>
        </p:nvCxnSpPr>
        <p:spPr>
          <a:xfrm flipV="1">
            <a:off x="3023358" y="3579340"/>
            <a:ext cx="0" cy="18845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7510EEB7-A437-DD60-8A71-1383211BCED4}"/>
              </a:ext>
            </a:extLst>
          </p:cNvPr>
          <p:cNvCxnSpPr>
            <a:cxnSpLocks/>
            <a:stCxn id="8" idx="3"/>
            <a:endCxn id="4" idx="1"/>
          </p:cNvCxnSpPr>
          <p:nvPr/>
        </p:nvCxnSpPr>
        <p:spPr>
          <a:xfrm>
            <a:off x="2201299" y="3555487"/>
            <a:ext cx="178616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>
            <a:extLst>
              <a:ext uri="{FF2B5EF4-FFF2-40B4-BE49-F238E27FC236}">
                <a16:creationId xmlns:a16="http://schemas.microsoft.com/office/drawing/2014/main" id="{D055BDC4-9178-6D62-4F49-56E95265EA8E}"/>
              </a:ext>
            </a:extLst>
          </p:cNvPr>
          <p:cNvCxnSpPr>
            <a:cxnSpLocks/>
            <a:stCxn id="28" idx="0"/>
          </p:cNvCxnSpPr>
          <p:nvPr/>
        </p:nvCxnSpPr>
        <p:spPr>
          <a:xfrm flipH="1" flipV="1">
            <a:off x="9343282" y="3566369"/>
            <a:ext cx="14064" cy="176006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AC6BA7FC-7CB7-FA78-D624-D991EBB040E7}"/>
              </a:ext>
            </a:extLst>
          </p:cNvPr>
          <p:cNvCxnSpPr>
            <a:cxnSpLocks/>
            <a:stCxn id="27" idx="3"/>
            <a:endCxn id="11" idx="1"/>
          </p:cNvCxnSpPr>
          <p:nvPr/>
        </p:nvCxnSpPr>
        <p:spPr>
          <a:xfrm flipV="1">
            <a:off x="8470134" y="3549563"/>
            <a:ext cx="1588935" cy="168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50">
            <a:extLst>
              <a:ext uri="{FF2B5EF4-FFF2-40B4-BE49-F238E27FC236}">
                <a16:creationId xmlns:a16="http://schemas.microsoft.com/office/drawing/2014/main" id="{B4EA7131-B74D-A95A-D158-3079AEF9E973}"/>
              </a:ext>
            </a:extLst>
          </p:cNvPr>
          <p:cNvCxnSpPr>
            <a:cxnSpLocks/>
            <a:stCxn id="27" idx="0"/>
          </p:cNvCxnSpPr>
          <p:nvPr/>
        </p:nvCxnSpPr>
        <p:spPr>
          <a:xfrm flipH="1" flipV="1">
            <a:off x="7325954" y="1308628"/>
            <a:ext cx="505211" cy="191166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52">
            <a:extLst>
              <a:ext uri="{FF2B5EF4-FFF2-40B4-BE49-F238E27FC236}">
                <a16:creationId xmlns:a16="http://schemas.microsoft.com/office/drawing/2014/main" id="{8FB307C9-E956-EDC5-6A8C-F2AAC33E2760}"/>
              </a:ext>
            </a:extLst>
          </p:cNvPr>
          <p:cNvCxnSpPr>
            <a:cxnSpLocks/>
            <a:stCxn id="11" idx="0"/>
          </p:cNvCxnSpPr>
          <p:nvPr/>
        </p:nvCxnSpPr>
        <p:spPr>
          <a:xfrm flipV="1">
            <a:off x="10698038" y="1310299"/>
            <a:ext cx="34640" cy="189318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Connecteur droit avec flèche 2">
            <a:extLst>
              <a:ext uri="{FF2B5EF4-FFF2-40B4-BE49-F238E27FC236}">
                <a16:creationId xmlns:a16="http://schemas.microsoft.com/office/drawing/2014/main" id="{8F79EA70-CB2F-F124-9500-61825B9EFFFA}"/>
              </a:ext>
            </a:extLst>
          </p:cNvPr>
          <p:cNvCxnSpPr>
            <a:cxnSpLocks/>
          </p:cNvCxnSpPr>
          <p:nvPr/>
        </p:nvCxnSpPr>
        <p:spPr>
          <a:xfrm flipV="1">
            <a:off x="3648262" y="5653523"/>
            <a:ext cx="1589007" cy="14989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9134C958-F2D8-7C3D-DECE-962F17309E7A}"/>
              </a:ext>
            </a:extLst>
          </p:cNvPr>
          <p:cNvCxnSpPr>
            <a:cxnSpLocks/>
          </p:cNvCxnSpPr>
          <p:nvPr/>
        </p:nvCxnSpPr>
        <p:spPr>
          <a:xfrm flipH="1" flipV="1">
            <a:off x="7027593" y="5629523"/>
            <a:ext cx="1704848" cy="4800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 de texte 4">
            <a:extLst>
              <a:ext uri="{FF2B5EF4-FFF2-40B4-BE49-F238E27FC236}">
                <a16:creationId xmlns:a16="http://schemas.microsoft.com/office/drawing/2014/main" id="{861B3A4A-57EC-6DA4-37F3-4B6A57BBBD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1448" y="5144056"/>
            <a:ext cx="1277938" cy="1018934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Sont demi-cousines germaines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D60AC045-4151-0BAA-58DB-1CF927754292}"/>
              </a:ext>
            </a:extLst>
          </p:cNvPr>
          <p:cNvCxnSpPr>
            <a:cxnSpLocks/>
          </p:cNvCxnSpPr>
          <p:nvPr/>
        </p:nvCxnSpPr>
        <p:spPr>
          <a:xfrm>
            <a:off x="5237840" y="3530612"/>
            <a:ext cx="518904" cy="19855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4A0DDFD6-7CE2-1E57-EFE0-00B92D2E7A06}"/>
              </a:ext>
            </a:extLst>
          </p:cNvPr>
          <p:cNvCxnSpPr>
            <a:cxnSpLocks/>
          </p:cNvCxnSpPr>
          <p:nvPr/>
        </p:nvCxnSpPr>
        <p:spPr>
          <a:xfrm flipH="1">
            <a:off x="6615485" y="3530612"/>
            <a:ext cx="576711" cy="19855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 de texte 4">
            <a:extLst>
              <a:ext uri="{FF2B5EF4-FFF2-40B4-BE49-F238E27FC236}">
                <a16:creationId xmlns:a16="http://schemas.microsoft.com/office/drawing/2014/main" id="{5706F812-F8A8-5451-7A9E-2840452F9D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44351" y="3824773"/>
            <a:ext cx="1277938" cy="1018934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Sont demi-frère et sœur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BE89D19-A15C-167C-7517-BF64E3F62C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2997" y="6075997"/>
            <a:ext cx="1580515" cy="649605"/>
          </a:xfrm>
          <a:prstGeom prst="rect">
            <a:avLst/>
          </a:prstGeom>
        </p:spPr>
      </p:pic>
      <p:pic>
        <p:nvPicPr>
          <p:cNvPr id="9" name="Image 8" descr="Une image contenant noir, obscurité&#10;&#10;Description générée automatiquement">
            <a:extLst>
              <a:ext uri="{FF2B5EF4-FFF2-40B4-BE49-F238E27FC236}">
                <a16:creationId xmlns:a16="http://schemas.microsoft.com/office/drawing/2014/main" id="{F2811E5B-9750-42AB-7AD5-B48D263E6E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1062" y="4955110"/>
            <a:ext cx="1480258" cy="975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4068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C399B9-8052-62E1-AB5A-3C5FF51CF9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1865FCB-F1B8-EF2E-468A-0AA2E02715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3092354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2799</TotalTime>
  <Words>388</Words>
  <Application>Microsoft Office PowerPoint</Application>
  <PresentationFormat>Grand écran</PresentationFormat>
  <Paragraphs>151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OpenDyslexic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Cycle d'orientation de la Glane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Rothen Julie</dc:creator>
  <cp:lastModifiedBy>Rothen Julie</cp:lastModifiedBy>
  <cp:revision>1</cp:revision>
  <dcterms:created xsi:type="dcterms:W3CDTF">2022-09-20T12:16:44Z</dcterms:created>
  <dcterms:modified xsi:type="dcterms:W3CDTF">2023-07-03T11:09:03Z</dcterms:modified>
</cp:coreProperties>
</file>